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87" r:id="rId3"/>
    <p:sldId id="329" r:id="rId5"/>
    <p:sldId id="286" r:id="rId6"/>
    <p:sldId id="326" r:id="rId7"/>
    <p:sldId id="330" r:id="rId8"/>
    <p:sldId id="257" r:id="rId9"/>
    <p:sldId id="292" r:id="rId10"/>
    <p:sldId id="288" r:id="rId11"/>
    <p:sldId id="331" r:id="rId12"/>
    <p:sldId id="332" r:id="rId13"/>
    <p:sldId id="333" r:id="rId14"/>
    <p:sldId id="259" r:id="rId15"/>
    <p:sldId id="334" r:id="rId16"/>
    <p:sldId id="263" r:id="rId17"/>
    <p:sldId id="335" r:id="rId18"/>
    <p:sldId id="262" r:id="rId19"/>
    <p:sldId id="291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31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63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960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7278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59635" algn="l" defTabSz="8636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591435" algn="l" defTabSz="8636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023235" algn="l" defTabSz="8636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455035" algn="l" defTabSz="8636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A"/>
    <a:srgbClr val="FFFFFF"/>
    <a:srgbClr val="0000FF"/>
    <a:srgbClr val="004A82"/>
    <a:srgbClr val="E6A400"/>
    <a:srgbClr val="CC6600"/>
    <a:srgbClr val="CEAC1A"/>
    <a:srgbClr val="BC8F00"/>
    <a:srgbClr val="00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3" autoAdjust="0"/>
    <p:restoredTop sz="94660"/>
  </p:normalViewPr>
  <p:slideViewPr>
    <p:cSldViewPr>
      <p:cViewPr>
        <p:scale>
          <a:sx n="102" d="100"/>
          <a:sy n="102" d="100"/>
        </p:scale>
        <p:origin x="-749" y="-202"/>
      </p:cViewPr>
      <p:guideLst>
        <p:guide orient="horz" pos="154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D2C199-EE4C-4426-8B4D-28DB732A67B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E229B0-F7ED-40B6-A316-3CF67DA9529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35" kern="1200">
        <a:solidFill>
          <a:schemeClr val="tx1"/>
        </a:solidFill>
        <a:latin typeface="+mn-lt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35" kern="1200">
        <a:solidFill>
          <a:schemeClr val="tx1"/>
        </a:solidFill>
        <a:latin typeface="+mn-lt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35" kern="1200">
        <a:solidFill>
          <a:schemeClr val="tx1"/>
        </a:solidFill>
        <a:latin typeface="+mn-lt"/>
        <a:ea typeface="+mn-ea"/>
        <a:cs typeface="+mn-cs"/>
      </a:defRPr>
    </a:lvl3pPr>
    <a:lvl4pPr marL="1296035" algn="l" rtl="0" eaLnBrk="0" fontAlgn="base" hangingPunct="0">
      <a:spcBef>
        <a:spcPct val="30000"/>
      </a:spcBef>
      <a:spcAft>
        <a:spcPct val="0"/>
      </a:spcAft>
      <a:defRPr sz="1135" kern="1200">
        <a:solidFill>
          <a:schemeClr val="tx1"/>
        </a:solidFill>
        <a:latin typeface="+mn-lt"/>
        <a:ea typeface="+mn-ea"/>
        <a:cs typeface="+mn-cs"/>
      </a:defRPr>
    </a:lvl4pPr>
    <a:lvl5pPr marL="1727835" algn="l" rtl="0" eaLnBrk="0" fontAlgn="base" hangingPunct="0">
      <a:spcBef>
        <a:spcPct val="30000"/>
      </a:spcBef>
      <a:spcAft>
        <a:spcPct val="0"/>
      </a:spcAft>
      <a:defRPr sz="1135" kern="1200">
        <a:solidFill>
          <a:schemeClr val="tx1"/>
        </a:solidFill>
        <a:latin typeface="+mn-lt"/>
        <a:ea typeface="+mn-ea"/>
        <a:cs typeface="+mn-cs"/>
      </a:defRPr>
    </a:lvl5pPr>
    <a:lvl6pPr marL="2159635" algn="l" defTabSz="863600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6pPr>
    <a:lvl7pPr marL="2591435" algn="l" defTabSz="863600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7pPr>
    <a:lvl8pPr marL="3023235" algn="l" defTabSz="863600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8pPr>
    <a:lvl9pPr marL="3455035" algn="l" defTabSz="863600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19859A0-132D-4109-AADC-7416D66AFA8D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E2C2A17-64FF-40D8-876E-295C6AE3A9FC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E08CE-BC10-4D1A-976E-DB3EDA8CCBA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19859A0-132D-4109-AADC-7416D66AFA8D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D9548-E315-491C-A748-619470DC45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52209-A6F1-492D-A723-B188EDA718F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EF333-1BF8-4CF6-91DC-5AFFF77347C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82718-DD0F-4177-9B4E-0464F0AB799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64868-04ED-4565-BB40-5D4B5CBD46B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467" y="410725"/>
            <a:ext cx="823019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02" y="1200452"/>
            <a:ext cx="8230197" cy="3394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796136" y="489727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 smtClean="0">
                <a:solidFill>
                  <a:schemeClr val="bg1"/>
                </a:solidFill>
              </a:rPr>
              <a:t>字体下载：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www.1ppt.com/ziti/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5000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29895" algn="ctr" rtl="0" fontAlgn="base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59790" algn="ctr" rtl="0" fontAlgn="base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0320" algn="ctr" rtl="0" fontAlgn="base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0215" algn="ctr" rtl="0" fontAlgn="base">
        <a:spcBef>
          <a:spcPct val="0"/>
        </a:spcBef>
        <a:spcAft>
          <a:spcPct val="0"/>
        </a:spcAft>
        <a:defRPr sz="414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22580" indent="-3225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10" kern="1200">
          <a:solidFill>
            <a:schemeClr val="tx1"/>
          </a:solidFill>
          <a:latin typeface="+mn-lt"/>
          <a:ea typeface="+mn-ea"/>
          <a:cs typeface="+mn-cs"/>
        </a:defRPr>
      </a:lvl1pPr>
      <a:lvl2pPr marL="699135" indent="-2686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35" kern="1200">
          <a:solidFill>
            <a:schemeClr val="tx1"/>
          </a:solidFill>
          <a:latin typeface="+mn-lt"/>
          <a:ea typeface="+mn-ea"/>
          <a:cs typeface="+mn-cs"/>
        </a:defRPr>
      </a:lvl2pPr>
      <a:lvl3pPr marL="107505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3pPr>
      <a:lvl4pPr marL="150495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8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80" kern="1200">
          <a:solidFill>
            <a:schemeClr val="tx1"/>
          </a:solidFill>
          <a:latin typeface="+mn-lt"/>
          <a:ea typeface="+mn-ea"/>
          <a:cs typeface="+mn-cs"/>
        </a:defRPr>
      </a:lvl5pPr>
      <a:lvl6pPr marL="2365375" indent="-215265" algn="l" defTabSz="859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6pPr>
      <a:lvl7pPr marL="2795270" indent="-215265" algn="l" defTabSz="859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7pPr>
      <a:lvl8pPr marL="3225165" indent="-215265" algn="l" defTabSz="859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indent="-215265" algn="l" defTabSz="859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1pPr>
      <a:lvl2pPr marL="429895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290320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4pPr>
      <a:lvl5pPr marL="1720215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5pPr>
      <a:lvl6pPr marL="2150110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6pPr>
      <a:lvl7pPr marL="2580005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7pPr>
      <a:lvl8pPr marL="3010535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8pPr>
      <a:lvl9pPr marL="3440430" algn="l" defTabSz="859790" rtl="0" eaLnBrk="1" latinLnBrk="0" hangingPunct="1">
        <a:defRPr sz="16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0" Type="http://schemas.openxmlformats.org/officeDocument/2006/relationships/notesSlide" Target="../notesSlides/notesSlide10.xml"/><Relationship Id="rId4" Type="http://schemas.openxmlformats.org/officeDocument/2006/relationships/image" Target="../media/image11.png"/><Relationship Id="rId39" Type="http://schemas.openxmlformats.org/officeDocument/2006/relationships/slideLayout" Target="../slideLayouts/slideLayout1.xml"/><Relationship Id="rId38" Type="http://schemas.openxmlformats.org/officeDocument/2006/relationships/image" Target="../media/image3.png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80195" cy="5143500"/>
          </a:xfrm>
          <a:prstGeom prst="rect">
            <a:avLst/>
          </a:prstGeom>
        </p:spPr>
      </p:pic>
      <p:pic>
        <p:nvPicPr>
          <p:cNvPr id="5205" name="图片 1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389918" flipH="1">
            <a:off x="6457092" y="2930852"/>
            <a:ext cx="146328" cy="6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6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525811" flipH="1">
            <a:off x="5984512" y="4686040"/>
            <a:ext cx="522600" cy="1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7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389918" flipH="1">
            <a:off x="7579935" y="3540054"/>
            <a:ext cx="146328" cy="6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707005" y="246380"/>
            <a:ext cx="5701665" cy="802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512" tIns="32257" rIns="64512" bIns="32257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4516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不一样的培训工作者</a:t>
            </a:r>
            <a:endParaRPr lang="zh-CN" alt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19200000">
            <a:off x="-294005" y="1127760"/>
            <a:ext cx="365252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我就是我</a:t>
            </a:r>
            <a:endParaRPr lang="zh-CN" alt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lang="zh-CN" alt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am Who I am</a:t>
            </a:r>
            <a:endParaRPr lang="zh-CN" altLang="en-US" sz="2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3928" y="1840230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保险资料下载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 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门户网站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制作整 理，未经授权请勿转 载转发，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违者必究” </a:t>
            </a:r>
            <a:endParaRPr lang="zh-CN" sz="120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82286" y="758151"/>
            <a:ext cx="4392823" cy="1129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有别于传统的教学资源，是指运用信息技术呈现碎片化学习内容、多以视频或者语音配合图片进行的小型要点解读类课程。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482600" y="2439035"/>
            <a:ext cx="5184140" cy="141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、时间短：一般</a:t>
            </a: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10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分钟以内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、内容少：为了突出某个知识点，内容精简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、草根研究、趣味创作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微软雅黑" panose="020B0503020204020204" pitchFamily="34" charset="-122"/>
              </a:rPr>
              <a:t>、反馈及时、针对性强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0" name="对角圆角矩形 29"/>
          <p:cNvSpPr/>
          <p:nvPr/>
        </p:nvSpPr>
        <p:spPr>
          <a:xfrm>
            <a:off x="553720" y="321310"/>
            <a:ext cx="1426210" cy="455930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对角圆角矩形 30"/>
          <p:cNvSpPr/>
          <p:nvPr/>
        </p:nvSpPr>
        <p:spPr>
          <a:xfrm>
            <a:off x="553720" y="1981200"/>
            <a:ext cx="1426210" cy="457835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对角圆角矩形 31"/>
          <p:cNvSpPr/>
          <p:nvPr/>
        </p:nvSpPr>
        <p:spPr>
          <a:xfrm>
            <a:off x="553720" y="3936365"/>
            <a:ext cx="1426210" cy="407035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482600" y="4334510"/>
            <a:ext cx="4967605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</a:rPr>
              <a:t>复习类、新课导入类、知识理解类、练习巩固类、小结拓展类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400000">
            <a:off x="5507355" y="520700"/>
            <a:ext cx="2778125" cy="19577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0000">
            <a:off x="5876290" y="1668780"/>
            <a:ext cx="3001010" cy="183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">
            <a:off x="5894705" y="2816860"/>
            <a:ext cx="2752090" cy="191262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bldLvl="0" animBg="1"/>
      <p:bldP spid="31" grpId="0" bldLvl="0" animBg="1"/>
      <p:bldP spid="32" grpId="0" bldLvl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-3175" y="-1333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447" name="Rectangle 71"/>
          <p:cNvSpPr>
            <a:spLocks noChangeArrowheads="1"/>
          </p:cNvSpPr>
          <p:nvPr/>
        </p:nvSpPr>
        <p:spPr bwMode="auto">
          <a:xfrm>
            <a:off x="2515870" y="1846580"/>
            <a:ext cx="4545330" cy="74803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 lIns="71668" tIns="35834" rIns="71668" bIns="35834">
            <a:spAutoFit/>
          </a:bodyPr>
          <a:lstStyle/>
          <a:p>
            <a:pPr algn="ctr" defTabSz="716915"/>
            <a:r>
              <a:rPr 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UMU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的有效运用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+mn-ea"/>
            </a:endParaRPr>
          </a:p>
        </p:txBody>
      </p:sp>
      <p:sp>
        <p:nvSpPr>
          <p:cNvPr id="485448" name="WordArt 72"/>
          <p:cNvSpPr>
            <a:spLocks noChangeArrowheads="1" noChangeShapeType="1" noTextEdit="1"/>
          </p:cNvSpPr>
          <p:nvPr/>
        </p:nvSpPr>
        <p:spPr bwMode="auto">
          <a:xfrm>
            <a:off x="4322681" y="615654"/>
            <a:ext cx="788379" cy="689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385" b="1" kern="10">
                <a:ln w="9525">
                  <a:noFill/>
                  <a:rou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03</a:t>
            </a:r>
            <a:endParaRPr lang="zh-CN" altLang="en-US" sz="3385" b="1" kern="10">
              <a:ln w="9525">
                <a:noFill/>
                <a:rou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85449" name="Rectangle 73"/>
          <p:cNvSpPr>
            <a:spLocks noChangeArrowheads="1"/>
          </p:cNvSpPr>
          <p:nvPr/>
        </p:nvSpPr>
        <p:spPr bwMode="auto">
          <a:xfrm>
            <a:off x="2878247" y="453862"/>
            <a:ext cx="3296857" cy="101219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lIns="71668" tIns="35834" rIns="71668" bIns="35834">
            <a:spAutoFit/>
          </a:bodyPr>
          <a:lstStyle/>
          <a:p>
            <a:pPr algn="r" defTabSz="716915"/>
            <a:r>
              <a:rPr lang="zh-CN" altLang="en-US" sz="6115">
                <a:solidFill>
                  <a:srgbClr val="990000"/>
                </a:solidFill>
                <a:latin typeface="宋体" panose="02010600030101010101" pitchFamily="2" charset="-122"/>
              </a:rPr>
              <a:t>      ］</a:t>
            </a:r>
            <a:endParaRPr lang="zh-CN" altLang="en-US" sz="6115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1285" name="Group 21"/>
          <p:cNvGrpSpPr/>
          <p:nvPr/>
        </p:nvGrpSpPr>
        <p:grpSpPr bwMode="auto">
          <a:xfrm rot="10800000">
            <a:off x="465860" y="3384021"/>
            <a:ext cx="8678140" cy="2378574"/>
            <a:chOff x="44" y="-294"/>
            <a:chExt cx="5812" cy="15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86837" flipH="1">
              <a:off x="2660" y="702"/>
              <a:ext cx="374" cy="5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3084" y="572"/>
              <a:ext cx="188" cy="327"/>
            </a:xfrm>
            <a:prstGeom prst="rect">
              <a:avLst/>
            </a:prstGeom>
          </p:spPr>
        </p:pic>
        <p:sp>
          <p:nvSpPr>
            <p:cNvPr id="16" name="五角星 15"/>
            <p:cNvSpPr/>
            <p:nvPr/>
          </p:nvSpPr>
          <p:spPr>
            <a:xfrm>
              <a:off x="2708" y="350"/>
              <a:ext cx="165" cy="17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04180">
              <a:off x="2875" y="265"/>
              <a:ext cx="266" cy="1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" y="401"/>
              <a:ext cx="157" cy="1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" y="192"/>
              <a:ext cx="576" cy="5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0" y="581"/>
              <a:ext cx="117" cy="11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3" y="412"/>
              <a:ext cx="329" cy="1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75" y="128"/>
              <a:ext cx="308" cy="22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6" y="0"/>
              <a:ext cx="322" cy="323"/>
            </a:xfrm>
            <a:prstGeom prst="rect">
              <a:avLst/>
            </a:prstGeom>
          </p:spPr>
        </p:pic>
        <p:pic>
          <p:nvPicPr>
            <p:cNvPr id="11296" name="图片 24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308" y="382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0" y="236"/>
              <a:ext cx="242" cy="24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2758" y="-68"/>
              <a:ext cx="232" cy="40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" y="159"/>
              <a:ext cx="333" cy="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481104">
              <a:off x="1641" y="125"/>
              <a:ext cx="242" cy="34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9" y="552"/>
              <a:ext cx="223" cy="20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4" y="76"/>
              <a:ext cx="281" cy="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" y="-10"/>
              <a:ext cx="226" cy="2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0" y="-40"/>
              <a:ext cx="270" cy="27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9" y="10"/>
              <a:ext cx="247" cy="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0" y="33"/>
              <a:ext cx="369" cy="3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5" y="447"/>
              <a:ext cx="132" cy="2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21" y="-139"/>
              <a:ext cx="218" cy="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280487">
              <a:off x="258" y="41"/>
              <a:ext cx="267" cy="1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2" y="-39"/>
              <a:ext cx="330" cy="1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007" y="401"/>
              <a:ext cx="575" cy="57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8" y="304"/>
              <a:ext cx="323" cy="32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5" y="381"/>
              <a:ext cx="87" cy="1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866620">
              <a:off x="3447" y="-47"/>
              <a:ext cx="224" cy="20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26" y="24"/>
              <a:ext cx="224" cy="20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4162" y="517"/>
              <a:ext cx="144" cy="20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964289">
              <a:off x="3729" y="645"/>
              <a:ext cx="200" cy="19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2" y="-73"/>
              <a:ext cx="226" cy="22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" y="271"/>
              <a:ext cx="270" cy="2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1750" y="343"/>
              <a:ext cx="188" cy="327"/>
            </a:xfrm>
            <a:prstGeom prst="rect">
              <a:avLst/>
            </a:prstGeom>
          </p:spPr>
        </p:pic>
        <p:sp>
          <p:nvSpPr>
            <p:cNvPr id="52" name="五角星 51"/>
            <p:cNvSpPr/>
            <p:nvPr/>
          </p:nvSpPr>
          <p:spPr>
            <a:xfrm>
              <a:off x="1913" y="45"/>
              <a:ext cx="136" cy="14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" y="1"/>
              <a:ext cx="254" cy="25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51" y="-23"/>
              <a:ext cx="157" cy="15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4495" y="-116"/>
              <a:ext cx="188" cy="327"/>
            </a:xfrm>
            <a:prstGeom prst="rect">
              <a:avLst/>
            </a:prstGeom>
          </p:spPr>
        </p:pic>
        <p:pic>
          <p:nvPicPr>
            <p:cNvPr id="11325" name="图片 55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80" y="93"/>
              <a:ext cx="2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5" y="182"/>
              <a:ext cx="153" cy="15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885295">
              <a:off x="4521" y="217"/>
              <a:ext cx="236" cy="14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" y="11"/>
              <a:ext cx="117" cy="11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0" y="413"/>
              <a:ext cx="156" cy="15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07057">
              <a:off x="4737" y="171"/>
              <a:ext cx="422" cy="42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47045">
              <a:off x="5492" y="-61"/>
              <a:ext cx="349" cy="34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6" y="516"/>
              <a:ext cx="179" cy="17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3" y="-3"/>
              <a:ext cx="119" cy="1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3298" y="-151"/>
              <a:ext cx="144" cy="20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64" y="467"/>
              <a:ext cx="205" cy="20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0">
              <a:off x="3521" y="115"/>
              <a:ext cx="209" cy="209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71300">
              <a:off x="1734" y="-255"/>
              <a:ext cx="357" cy="35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6" y="157"/>
              <a:ext cx="266" cy="26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" y="183"/>
              <a:ext cx="117" cy="11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" y="-90"/>
              <a:ext cx="153" cy="15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2" y="441"/>
              <a:ext cx="117" cy="1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7" y="359"/>
              <a:ext cx="145" cy="145"/>
            </a:xfrm>
            <a:prstGeom prst="rect">
              <a:avLst/>
            </a:prstGeom>
          </p:spPr>
        </p:pic>
      </p:grpSp>
      <p:sp>
        <p:nvSpPr>
          <p:cNvPr id="2" name="Rectangle 73"/>
          <p:cNvSpPr>
            <a:spLocks noChangeArrowheads="1"/>
          </p:cNvSpPr>
          <p:nvPr/>
        </p:nvSpPr>
        <p:spPr bwMode="auto">
          <a:xfrm>
            <a:off x="2887772" y="454497"/>
            <a:ext cx="3296857" cy="101219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lIns="71668" tIns="35834" rIns="71668" bIns="35834">
            <a:spAutoFit/>
          </a:bodyPr>
          <a:lstStyle/>
          <a:p>
            <a:pPr algn="r" defTabSz="716915"/>
            <a:r>
              <a:rPr lang="zh-CN" altLang="en-US" sz="6115">
                <a:solidFill>
                  <a:srgbClr val="990000"/>
                </a:solidFill>
                <a:latin typeface="宋体" panose="02010600030101010101" pitchFamily="2" charset="-122"/>
              </a:rPr>
              <a:t>［   ］</a:t>
            </a:r>
            <a:endParaRPr lang="zh-CN" altLang="en-US" sz="6115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7" grpId="0"/>
      <p:bldP spid="485448" grpId="0" animBg="1"/>
      <p:bldP spid="48544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1"/>
          <p:cNvSpPr/>
          <p:nvPr/>
        </p:nvSpPr>
        <p:spPr>
          <a:xfrm>
            <a:off x="1885081" y="947213"/>
            <a:ext cx="1378169" cy="1225869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80" b="1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1"/>
          <p:cNvSpPr/>
          <p:nvPr/>
        </p:nvSpPr>
        <p:spPr>
          <a:xfrm>
            <a:off x="1758163" y="2020781"/>
            <a:ext cx="692818" cy="1225870"/>
          </a:xfrm>
          <a:custGeom>
            <a:avLst/>
            <a:gdLst/>
            <a:ahLst/>
            <a:cxnLst/>
            <a:rect l="l" t="t" r="r" b="b"/>
            <a:pathLst>
              <a:path w="828092" h="1656184">
                <a:moveTo>
                  <a:pt x="828092" y="0"/>
                </a:move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6012"/>
                  <a:pt x="470172" y="1476164"/>
                  <a:pt x="828092" y="1476164"/>
                </a:cubicBezTo>
                <a:lnTo>
                  <a:pt x="828092" y="1656184"/>
                </a:lnTo>
                <a:cubicBezTo>
                  <a:pt x="370749" y="1656184"/>
                  <a:pt x="0" y="1285435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41" name="椭圆 1"/>
          <p:cNvSpPr/>
          <p:nvPr/>
        </p:nvSpPr>
        <p:spPr>
          <a:xfrm rot="5400000">
            <a:off x="1740245" y="3030145"/>
            <a:ext cx="1218404" cy="1385636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80" b="1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1"/>
          <p:cNvSpPr/>
          <p:nvPr/>
        </p:nvSpPr>
        <p:spPr>
          <a:xfrm rot="10800000">
            <a:off x="651746" y="778487"/>
            <a:ext cx="1379663" cy="1224376"/>
          </a:xfrm>
          <a:custGeom>
            <a:avLst/>
            <a:gdLst/>
            <a:ahLst/>
            <a:cxnLst/>
            <a:rect l="l" t="t" r="r" b="b"/>
            <a:pathLst>
              <a:path w="1648346" h="1656184">
                <a:moveTo>
                  <a:pt x="820254" y="0"/>
                </a:moveTo>
                <a:cubicBezTo>
                  <a:pt x="1277597" y="0"/>
                  <a:pt x="1648346" y="370749"/>
                  <a:pt x="1648346" y="828092"/>
                </a:cubicBezTo>
                <a:cubicBezTo>
                  <a:pt x="1648346" y="1285435"/>
                  <a:pt x="1277597" y="1656184"/>
                  <a:pt x="820254" y="1656184"/>
                </a:cubicBezTo>
                <a:cubicBezTo>
                  <a:pt x="771082" y="1656184"/>
                  <a:pt x="722910" y="1651898"/>
                  <a:pt x="676238" y="1642851"/>
                </a:cubicBezTo>
                <a:lnTo>
                  <a:pt x="676238" y="1458836"/>
                </a:lnTo>
                <a:cubicBezTo>
                  <a:pt x="722365" y="1470593"/>
                  <a:pt x="770659" y="1476164"/>
                  <a:pt x="820254" y="1476164"/>
                </a:cubicBezTo>
                <a:cubicBezTo>
                  <a:pt x="1178174" y="1476164"/>
                  <a:pt x="1468326" y="1186012"/>
                  <a:pt x="1468326" y="828092"/>
                </a:cubicBezTo>
                <a:cubicBezTo>
                  <a:pt x="1468326" y="470172"/>
                  <a:pt x="1178174" y="180020"/>
                  <a:pt x="820254" y="180020"/>
                </a:cubicBezTo>
                <a:cubicBezTo>
                  <a:pt x="499245" y="180020"/>
                  <a:pt x="232748" y="413413"/>
                  <a:pt x="183071" y="720080"/>
                </a:cubicBezTo>
                <a:lnTo>
                  <a:pt x="0" y="720080"/>
                </a:lnTo>
                <a:cubicBezTo>
                  <a:pt x="52132" y="313716"/>
                  <a:pt x="399556" y="0"/>
                  <a:pt x="820254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43" name="椭圆 1"/>
          <p:cNvSpPr/>
          <p:nvPr/>
        </p:nvSpPr>
        <p:spPr>
          <a:xfrm rot="6199008">
            <a:off x="950375" y="2556820"/>
            <a:ext cx="612188" cy="1305006"/>
          </a:xfrm>
          <a:custGeom>
            <a:avLst/>
            <a:gdLst/>
            <a:ahLst/>
            <a:cxnLst/>
            <a:rect l="l" t="t" r="r" b="b"/>
            <a:pathLst>
              <a:path w="828092" h="1560369">
                <a:moveTo>
                  <a:pt x="16824" y="994982"/>
                </a:moveTo>
                <a:cubicBezTo>
                  <a:pt x="5793" y="941075"/>
                  <a:pt x="0" y="885260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lnTo>
                  <a:pt x="828092" y="180020"/>
                </a:lnTo>
                <a:cubicBezTo>
                  <a:pt x="470172" y="180020"/>
                  <a:pt x="180020" y="470172"/>
                  <a:pt x="180020" y="828092"/>
                </a:cubicBezTo>
                <a:cubicBezTo>
                  <a:pt x="180020" y="1180557"/>
                  <a:pt x="461395" y="1467304"/>
                  <a:pt x="811810" y="1474523"/>
                </a:cubicBezTo>
                <a:lnTo>
                  <a:pt x="449129" y="1560369"/>
                </a:lnTo>
                <a:cubicBezTo>
                  <a:pt x="229080" y="1450469"/>
                  <a:pt x="67556" y="1242904"/>
                  <a:pt x="16824" y="994982"/>
                </a:cubicBez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44" name="圆角矩形 14"/>
          <p:cNvSpPr/>
          <p:nvPr/>
        </p:nvSpPr>
        <p:spPr>
          <a:xfrm>
            <a:off x="3133090" y="1261745"/>
            <a:ext cx="3314700" cy="605790"/>
          </a:xfrm>
          <a:custGeom>
            <a:avLst/>
            <a:gdLst/>
            <a:ahLst/>
            <a:cxnLst/>
            <a:rect l="l" t="t" r="r" b="b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录制微课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14"/>
          <p:cNvSpPr/>
          <p:nvPr/>
        </p:nvSpPr>
        <p:spPr>
          <a:xfrm>
            <a:off x="2856865" y="3322955"/>
            <a:ext cx="3374390" cy="569595"/>
          </a:xfrm>
          <a:custGeom>
            <a:avLst/>
            <a:gdLst>
              <a:gd name="connsiteX0" fmla="*/ 0 w 4033295"/>
              <a:gd name="connsiteY0" fmla="*/ 0 h 648072"/>
              <a:gd name="connsiteX1" fmla="*/ 3709259 w 4033295"/>
              <a:gd name="connsiteY1" fmla="*/ 0 h 648072"/>
              <a:gd name="connsiteX2" fmla="*/ 4033295 w 4033295"/>
              <a:gd name="connsiteY2" fmla="*/ 324036 h 648072"/>
              <a:gd name="connsiteX3" fmla="*/ 3709259 w 4033295"/>
              <a:gd name="connsiteY3" fmla="*/ 648072 h 648072"/>
              <a:gd name="connsiteX4" fmla="*/ 72855 w 4033295"/>
              <a:gd name="connsiteY4" fmla="*/ 648072 h 648072"/>
              <a:gd name="connsiteX5" fmla="*/ 0 w 4033295"/>
              <a:gd name="connsiteY5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295" h="648072">
                <a:moveTo>
                  <a:pt x="0" y="0"/>
                </a:moveTo>
                <a:lnTo>
                  <a:pt x="3709259" y="0"/>
                </a:lnTo>
                <a:cubicBezTo>
                  <a:pt x="3888219" y="0"/>
                  <a:pt x="4033295" y="145076"/>
                  <a:pt x="4033295" y="324036"/>
                </a:cubicBezTo>
                <a:cubicBezTo>
                  <a:pt x="4033295" y="502996"/>
                  <a:pt x="3888219" y="648072"/>
                  <a:pt x="3709259" y="648072"/>
                </a:cubicBezTo>
                <a:lnTo>
                  <a:pt x="72855" y="648072"/>
                </a:lnTo>
                <a:cubicBezTo>
                  <a:pt x="72855" y="432048"/>
                  <a:pt x="0" y="216024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上传和传播较大视频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30037" y="1260772"/>
            <a:ext cx="509161" cy="729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4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A</a:t>
            </a:r>
            <a:endParaRPr lang="zh-CN" altLang="en-US" sz="4140" b="1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0586" y="3439266"/>
            <a:ext cx="507668" cy="729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140" b="1" kern="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B</a:t>
            </a:r>
            <a:endParaRPr lang="zh-CN" altLang="en-US" sz="4140" b="1" kern="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6595" y="1829435"/>
            <a:ext cx="544449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可录制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PPT+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授课语音，同步播放，最长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分钟，是最好的微课录制工具。</a:t>
            </a:r>
            <a:endParaRPr lang="zh-CN" altLang="en-US" sz="2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4082415"/>
            <a:ext cx="5647055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对于一些大型视频音频，可上传至</a:t>
            </a: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UMU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，通过转发有效传播。</a:t>
            </a:r>
            <a:endParaRPr lang="zh-CN" altLang="en-US" sz="20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-3175" y="-1333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447" name="Rectangle 71"/>
          <p:cNvSpPr>
            <a:spLocks noChangeArrowheads="1"/>
          </p:cNvSpPr>
          <p:nvPr/>
        </p:nvSpPr>
        <p:spPr bwMode="auto">
          <a:xfrm>
            <a:off x="2507615" y="1703070"/>
            <a:ext cx="4545330" cy="142494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 lIns="71668" tIns="35834" rIns="71668" bIns="35834">
            <a:spAutoFit/>
          </a:bodyPr>
          <a:lstStyle/>
          <a:p>
            <a:pPr algn="ctr" defTabSz="716915"/>
            <a:r>
              <a:rPr 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视频连线训练</a:t>
            </a:r>
            <a:endParaRPr lang="zh-CN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716915"/>
            <a:r>
              <a:rPr 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与检验</a:t>
            </a:r>
            <a:endParaRPr lang="zh-CN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+mn-ea"/>
            </a:endParaRPr>
          </a:p>
        </p:txBody>
      </p:sp>
      <p:sp>
        <p:nvSpPr>
          <p:cNvPr id="485448" name="WordArt 72"/>
          <p:cNvSpPr>
            <a:spLocks noChangeArrowheads="1" noChangeShapeType="1" noTextEdit="1"/>
          </p:cNvSpPr>
          <p:nvPr/>
        </p:nvSpPr>
        <p:spPr bwMode="auto">
          <a:xfrm>
            <a:off x="4322681" y="615654"/>
            <a:ext cx="788379" cy="689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385" b="1" kern="10">
                <a:ln w="9525">
                  <a:noFill/>
                  <a:rou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04</a:t>
            </a:r>
            <a:endParaRPr lang="zh-CN" altLang="en-US" sz="3385" b="1" kern="10">
              <a:ln w="9525">
                <a:noFill/>
                <a:rou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285" name="Group 21"/>
          <p:cNvGrpSpPr/>
          <p:nvPr/>
        </p:nvGrpSpPr>
        <p:grpSpPr bwMode="auto">
          <a:xfrm rot="10800000">
            <a:off x="465860" y="3384021"/>
            <a:ext cx="8678140" cy="2378574"/>
            <a:chOff x="44" y="-294"/>
            <a:chExt cx="5812" cy="15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86837" flipH="1">
              <a:off x="2660" y="702"/>
              <a:ext cx="374" cy="5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3084" y="572"/>
              <a:ext cx="188" cy="327"/>
            </a:xfrm>
            <a:prstGeom prst="rect">
              <a:avLst/>
            </a:prstGeom>
          </p:spPr>
        </p:pic>
        <p:sp>
          <p:nvSpPr>
            <p:cNvPr id="16" name="五角星 15"/>
            <p:cNvSpPr/>
            <p:nvPr/>
          </p:nvSpPr>
          <p:spPr>
            <a:xfrm>
              <a:off x="2708" y="350"/>
              <a:ext cx="165" cy="17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04180">
              <a:off x="2875" y="265"/>
              <a:ext cx="266" cy="1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" y="401"/>
              <a:ext cx="157" cy="1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" y="192"/>
              <a:ext cx="576" cy="5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0" y="581"/>
              <a:ext cx="117" cy="11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3" y="412"/>
              <a:ext cx="329" cy="1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75" y="128"/>
              <a:ext cx="308" cy="22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6" y="0"/>
              <a:ext cx="322" cy="323"/>
            </a:xfrm>
            <a:prstGeom prst="rect">
              <a:avLst/>
            </a:prstGeom>
          </p:spPr>
        </p:pic>
        <p:pic>
          <p:nvPicPr>
            <p:cNvPr id="11296" name="图片 24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308" y="382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0" y="236"/>
              <a:ext cx="242" cy="24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2758" y="-68"/>
              <a:ext cx="232" cy="40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" y="159"/>
              <a:ext cx="333" cy="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481104">
              <a:off x="1641" y="125"/>
              <a:ext cx="242" cy="34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9" y="552"/>
              <a:ext cx="223" cy="20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4" y="76"/>
              <a:ext cx="281" cy="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" y="-10"/>
              <a:ext cx="226" cy="2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0" y="-40"/>
              <a:ext cx="270" cy="27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9" y="10"/>
              <a:ext cx="247" cy="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0" y="33"/>
              <a:ext cx="369" cy="3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5" y="447"/>
              <a:ext cx="132" cy="2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21" y="-139"/>
              <a:ext cx="218" cy="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280487">
              <a:off x="258" y="41"/>
              <a:ext cx="267" cy="1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2" y="-39"/>
              <a:ext cx="330" cy="1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007" y="401"/>
              <a:ext cx="575" cy="57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8" y="304"/>
              <a:ext cx="323" cy="32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5" y="381"/>
              <a:ext cx="87" cy="1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866620">
              <a:off x="3447" y="-47"/>
              <a:ext cx="224" cy="20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26" y="24"/>
              <a:ext cx="224" cy="20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4162" y="517"/>
              <a:ext cx="144" cy="20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964289">
              <a:off x="3729" y="645"/>
              <a:ext cx="200" cy="19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2" y="-73"/>
              <a:ext cx="226" cy="22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" y="271"/>
              <a:ext cx="270" cy="2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1750" y="343"/>
              <a:ext cx="188" cy="327"/>
            </a:xfrm>
            <a:prstGeom prst="rect">
              <a:avLst/>
            </a:prstGeom>
          </p:spPr>
        </p:pic>
        <p:sp>
          <p:nvSpPr>
            <p:cNvPr id="52" name="五角星 51"/>
            <p:cNvSpPr/>
            <p:nvPr/>
          </p:nvSpPr>
          <p:spPr>
            <a:xfrm>
              <a:off x="1913" y="45"/>
              <a:ext cx="136" cy="14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" y="1"/>
              <a:ext cx="254" cy="25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51" y="-23"/>
              <a:ext cx="157" cy="15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4495" y="-116"/>
              <a:ext cx="188" cy="327"/>
            </a:xfrm>
            <a:prstGeom prst="rect">
              <a:avLst/>
            </a:prstGeom>
          </p:spPr>
        </p:pic>
        <p:pic>
          <p:nvPicPr>
            <p:cNvPr id="11325" name="图片 55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80" y="93"/>
              <a:ext cx="2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5" y="182"/>
              <a:ext cx="153" cy="15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885295">
              <a:off x="4521" y="217"/>
              <a:ext cx="236" cy="14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" y="11"/>
              <a:ext cx="117" cy="11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0" y="413"/>
              <a:ext cx="156" cy="15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07057">
              <a:off x="4737" y="171"/>
              <a:ext cx="422" cy="42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47045">
              <a:off x="5492" y="-61"/>
              <a:ext cx="349" cy="34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6" y="516"/>
              <a:ext cx="179" cy="17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3" y="-3"/>
              <a:ext cx="119" cy="1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3298" y="-151"/>
              <a:ext cx="144" cy="20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64" y="467"/>
              <a:ext cx="205" cy="20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0">
              <a:off x="3521" y="115"/>
              <a:ext cx="209" cy="209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71300">
              <a:off x="1734" y="-255"/>
              <a:ext cx="357" cy="35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6" y="157"/>
              <a:ext cx="266" cy="26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" y="183"/>
              <a:ext cx="117" cy="11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" y="-90"/>
              <a:ext cx="153" cy="15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2" y="441"/>
              <a:ext cx="117" cy="1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7" y="359"/>
              <a:ext cx="145" cy="145"/>
            </a:xfrm>
            <a:prstGeom prst="rect">
              <a:avLst/>
            </a:prstGeom>
          </p:spPr>
        </p:pic>
      </p:grpSp>
      <p:sp>
        <p:nvSpPr>
          <p:cNvPr id="2" name="Rectangle 73"/>
          <p:cNvSpPr>
            <a:spLocks noChangeArrowheads="1"/>
          </p:cNvSpPr>
          <p:nvPr/>
        </p:nvSpPr>
        <p:spPr bwMode="auto">
          <a:xfrm>
            <a:off x="2851577" y="454497"/>
            <a:ext cx="3296857" cy="101219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lIns="71668" tIns="35834" rIns="71668" bIns="35834">
            <a:spAutoFit/>
          </a:bodyPr>
          <a:lstStyle/>
          <a:p>
            <a:pPr algn="r" defTabSz="716915"/>
            <a:r>
              <a:rPr lang="zh-CN" altLang="en-US" sz="6115">
                <a:solidFill>
                  <a:srgbClr val="990000"/>
                </a:solidFill>
                <a:latin typeface="宋体" panose="02010600030101010101" pitchFamily="2" charset="-122"/>
              </a:rPr>
              <a:t>［   ］</a:t>
            </a:r>
            <a:endParaRPr lang="zh-CN" altLang="en-US" sz="6115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4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7" grpId="0"/>
      <p:bldP spid="48544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​​ 13"/>
          <p:cNvSpPr/>
          <p:nvPr/>
        </p:nvSpPr>
        <p:spPr>
          <a:xfrm>
            <a:off x="1729058" y="2827078"/>
            <a:ext cx="5638103" cy="1084021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95000"/>
                </a:srgbClr>
              </a:gs>
              <a:gs pos="13000">
                <a:srgbClr val="FFFFFF">
                  <a:lumMod val="85000"/>
                </a:srgbClr>
              </a:gs>
              <a:gs pos="100000">
                <a:srgbClr val="FFFFFF">
                  <a:lumMod val="95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椭圆​​ 8"/>
          <p:cNvSpPr/>
          <p:nvPr/>
        </p:nvSpPr>
        <p:spPr>
          <a:xfrm>
            <a:off x="2120261" y="2846489"/>
            <a:ext cx="4840766" cy="9212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3000">
                <a:schemeClr val="tx1">
                  <a:lumMod val="50000"/>
                  <a:lumOff val="50000"/>
                </a:schemeClr>
              </a:gs>
              <a:gs pos="100000">
                <a:srgbClr val="FFFFFF">
                  <a:lumMod val="95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椭圆​​ 9"/>
          <p:cNvSpPr/>
          <p:nvPr/>
        </p:nvSpPr>
        <p:spPr>
          <a:xfrm>
            <a:off x="2596575" y="2840517"/>
            <a:ext cx="3991167" cy="760009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780" y="2232025"/>
            <a:ext cx="2247265" cy="145923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solidFill>
              <a:srgbClr val="FFFFFF">
                <a:lumMod val="65000"/>
              </a:srgbClr>
            </a:solidFill>
            <a:prstDash val="dash"/>
          </a:ln>
        </p:spPr>
        <p:txBody>
          <a:bodyPr tIns="135441" bIns="67720" anchor="b"/>
          <a:lstStyle/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多人微信视频</a:t>
            </a:r>
            <a:endParaRPr lang="zh-CN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最多可达</a:t>
            </a:r>
            <a:r>
              <a:rPr lang="en-US" altLang="zh-CN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可语音可视频</a:t>
            </a:r>
            <a:endParaRPr lang="zh-CN" altLang="en-US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摄像头可翻转</a:t>
            </a:r>
            <a:endParaRPr lang="zh-CN" altLang="en-US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​​ 24"/>
          <p:cNvSpPr/>
          <p:nvPr/>
        </p:nvSpPr>
        <p:spPr>
          <a:xfrm>
            <a:off x="773430" y="1541780"/>
            <a:ext cx="610870" cy="53403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9815" y="2232025"/>
            <a:ext cx="2790825" cy="167894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solidFill>
              <a:srgbClr val="FFFFFF">
                <a:lumMod val="65000"/>
              </a:srgbClr>
            </a:solidFill>
            <a:prstDash val="dash"/>
          </a:ln>
        </p:spPr>
        <p:txBody>
          <a:bodyPr tIns="135441" bIns="67720" anchor="b"/>
          <a:lstStyle/>
          <a:p>
            <a:pPr marL="322580" indent="-322580">
              <a:buFont typeface="Arial" panose="020B0604020202020204" pitchFamily="34" charset="0"/>
              <a:buChar char="•"/>
              <a:defRPr/>
            </a:pPr>
            <a:r>
              <a:rPr lang="zh-CN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可按团队分组连线，实现一对一或一对多培训或训练</a:t>
            </a:r>
            <a:endParaRPr lang="zh-CN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buFont typeface="Arial" panose="020B0604020202020204" pitchFamily="34" charset="0"/>
              <a:buChar char="•"/>
              <a:defRPr/>
            </a:pPr>
            <a:r>
              <a:rPr lang="zh-CN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可一人讲，多人听</a:t>
            </a:r>
            <a:endParaRPr lang="zh-CN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buFont typeface="Arial" panose="020B0604020202020204" pitchFamily="34" charset="0"/>
              <a:buChar char="•"/>
              <a:defRPr/>
            </a:pPr>
            <a:r>
              <a:rPr lang="zh-CN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可做鱼缸式通关</a:t>
            </a:r>
            <a:endParaRPr lang="zh-CN" sz="18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​​ 26"/>
          <p:cNvSpPr/>
          <p:nvPr/>
        </p:nvSpPr>
        <p:spPr>
          <a:xfrm>
            <a:off x="6203950" y="1444625"/>
            <a:ext cx="619760" cy="63119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6700">
                <a:srgbClr val="0070C0"/>
              </a:gs>
              <a:gs pos="100000">
                <a:srgbClr val="00B0F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3437212" y="1444428"/>
            <a:ext cx="721672" cy="12503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7525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1</a:t>
            </a:r>
            <a:endParaRPr lang="zh-CN" altLang="en-US" sz="7525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4764616" y="1660934"/>
            <a:ext cx="721672" cy="12503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7525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2</a:t>
            </a:r>
            <a:endParaRPr lang="zh-CN" altLang="en-US" sz="7525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108721" y="908391"/>
            <a:ext cx="1788784" cy="2604039"/>
            <a:chOff x="2786422" y="1322067"/>
            <a:chExt cx="1788844" cy="2930801"/>
          </a:xfrm>
        </p:grpSpPr>
        <p:sp>
          <p:nvSpPr>
            <p:cNvPr id="14" name="椭圆​​ 11"/>
            <p:cNvSpPr/>
            <p:nvPr/>
          </p:nvSpPr>
          <p:spPr>
            <a:xfrm>
              <a:off x="3353891" y="4159518"/>
              <a:ext cx="1221375" cy="93350"/>
            </a:xfrm>
            <a:prstGeom prst="ellipse">
              <a:avLst/>
            </a:prstGeom>
            <a:gradFill flip="none" rotWithShape="1">
              <a:gsLst>
                <a:gs pos="35000">
                  <a:srgbClr val="FFFFFF">
                    <a:lumMod val="50000"/>
                    <a:alpha val="72000"/>
                  </a:srgbClr>
                </a:gs>
                <a:gs pos="100000">
                  <a:srgbClr val="FFFFFF">
                    <a:lumMod val="95000"/>
                    <a:alpha val="0"/>
                  </a:srgbClr>
                </a:gs>
                <a:gs pos="0">
                  <a:srgbClr val="000000">
                    <a:lumMod val="50000"/>
                    <a:lumOff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grpSp>
          <p:nvGrpSpPr>
            <p:cNvPr id="25625" name="组合 14"/>
            <p:cNvGrpSpPr/>
            <p:nvPr/>
          </p:nvGrpSpPr>
          <p:grpSpPr bwMode="auto">
            <a:xfrm>
              <a:off x="2786422" y="1322067"/>
              <a:ext cx="1761070" cy="2874428"/>
              <a:chOff x="2786422" y="1322067"/>
              <a:chExt cx="1761070" cy="2874428"/>
            </a:xfrm>
          </p:grpSpPr>
          <p:sp>
            <p:nvSpPr>
              <p:cNvPr id="16" name="椭圆​​ 2"/>
              <p:cNvSpPr/>
              <p:nvPr/>
            </p:nvSpPr>
            <p:spPr>
              <a:xfrm rot="3835836">
                <a:off x="2167859" y="1940630"/>
                <a:ext cx="2873664" cy="163653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134150">
                    <a:moveTo>
                      <a:pt x="84171" y="639414"/>
                    </a:moveTo>
                    <a:cubicBezTo>
                      <a:pt x="197779" y="414638"/>
                      <a:pt x="420227" y="219371"/>
                      <a:pt x="714046" y="77920"/>
                    </a:cubicBezTo>
                    <a:cubicBezTo>
                      <a:pt x="474787" y="243624"/>
                      <a:pt x="329830" y="463502"/>
                      <a:pt x="329830" y="704482"/>
                    </a:cubicBezTo>
                    <a:cubicBezTo>
                      <a:pt x="329830" y="1225515"/>
                      <a:pt x="1007482" y="1647896"/>
                      <a:pt x="1843407" y="1647896"/>
                    </a:cubicBezTo>
                    <a:cubicBezTo>
                      <a:pt x="2679332" y="1647897"/>
                      <a:pt x="3356984" y="1225515"/>
                      <a:pt x="3356984" y="704483"/>
                    </a:cubicBezTo>
                    <a:cubicBezTo>
                      <a:pt x="3356984" y="423811"/>
                      <a:pt x="3160343" y="171766"/>
                      <a:pt x="2847667" y="0"/>
                    </a:cubicBezTo>
                    <a:cubicBezTo>
                      <a:pt x="3385726" y="201094"/>
                      <a:pt x="3744416" y="565780"/>
                      <a:pt x="3744416" y="982022"/>
                    </a:cubicBezTo>
                    <a:cubicBezTo>
                      <a:pt x="3744416" y="1618325"/>
                      <a:pt x="2906200" y="2134150"/>
                      <a:pt x="1872208" y="2134150"/>
                    </a:cubicBezTo>
                    <a:cubicBezTo>
                      <a:pt x="838216" y="2134150"/>
                      <a:pt x="0" y="1618325"/>
                      <a:pt x="0" y="982022"/>
                    </a:cubicBezTo>
                    <a:cubicBezTo>
                      <a:pt x="0" y="862715"/>
                      <a:pt x="29468" y="747644"/>
                      <a:pt x="84171" y="63941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67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50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流程图: 摘录 16"/>
              <p:cNvSpPr>
                <a:spLocks noChangeArrowheads="1"/>
              </p:cNvSpPr>
              <p:nvPr/>
            </p:nvSpPr>
            <p:spPr bwMode="auto">
              <a:xfrm rot="-2269469" flipH="1" flipV="1">
                <a:off x="3647994" y="1517006"/>
                <a:ext cx="327009" cy="159647"/>
              </a:xfrm>
              <a:prstGeom prst="flowChartExtract">
                <a:avLst/>
              </a:prstGeom>
              <a:gradFill rotWithShape="1">
                <a:gsLst>
                  <a:gs pos="0">
                    <a:srgbClr val="A6A6A6"/>
                  </a:gs>
                  <a:gs pos="16701">
                    <a:srgbClr val="7F7F7F"/>
                  </a:gs>
                  <a:gs pos="100000">
                    <a:srgbClr val="D9D9D9"/>
                  </a:gs>
                </a:gsLst>
                <a:lin ang="16200000"/>
              </a:gradFill>
              <a:ln w="19050" algn="ctr">
                <a:noFill/>
                <a:miter lim="800000"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zh-CN" altLang="en-US" sz="150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628" name="新月形 17"/>
              <p:cNvGrpSpPr/>
              <p:nvPr/>
            </p:nvGrpSpPr>
            <p:grpSpPr bwMode="auto">
              <a:xfrm>
                <a:off x="3140874" y="3147031"/>
                <a:ext cx="1475232" cy="957072"/>
                <a:chOff x="3462528" y="2810256"/>
                <a:chExt cx="1475232" cy="957072"/>
              </a:xfrm>
            </p:grpSpPr>
            <p:pic>
              <p:nvPicPr>
                <p:cNvPr id="25629" name="新月形 17"/>
                <p:cNvPicPr>
                  <a:picLocks noChangeArrowheads="1"/>
                </p:cNvPicPr>
                <p:nvPr/>
              </p:nvPicPr>
              <p:blipFill>
                <a:blip r:embed="rId1" cstate="screen"/>
                <a:srcRect/>
                <a:stretch>
                  <a:fillRect/>
                </a:stretch>
              </p:blipFill>
              <p:spPr bwMode="auto">
                <a:xfrm>
                  <a:off x="3462528" y="2810256"/>
                  <a:ext cx="1475232" cy="957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30" name="Text Box 29"/>
                <p:cNvSpPr txBox="1">
                  <a:spLocks noChangeArrowheads="1"/>
                </p:cNvSpPr>
                <p:nvPr/>
              </p:nvSpPr>
              <p:spPr bwMode="auto">
                <a:xfrm rot="-4110128">
                  <a:off x="3951168" y="3158275"/>
                  <a:ext cx="197693" cy="747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eaVert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 bwMode="auto">
          <a:xfrm>
            <a:off x="4282331" y="1169691"/>
            <a:ext cx="1815660" cy="2059043"/>
            <a:chOff x="3961674" y="1615522"/>
            <a:chExt cx="1814681" cy="2317917"/>
          </a:xfrm>
        </p:grpSpPr>
        <p:sp>
          <p:nvSpPr>
            <p:cNvPr id="20" name="椭圆​​ 10"/>
            <p:cNvSpPr/>
            <p:nvPr/>
          </p:nvSpPr>
          <p:spPr>
            <a:xfrm>
              <a:off x="4336662" y="3823403"/>
              <a:ext cx="1439693" cy="110036"/>
            </a:xfrm>
            <a:prstGeom prst="ellipse">
              <a:avLst/>
            </a:prstGeom>
            <a:gradFill flip="none" rotWithShape="1">
              <a:gsLst>
                <a:gs pos="35000">
                  <a:srgbClr val="FFFFFF">
                    <a:lumMod val="50000"/>
                    <a:alpha val="72000"/>
                  </a:srgbClr>
                </a:gs>
                <a:gs pos="100000">
                  <a:srgbClr val="FFFFFF">
                    <a:lumMod val="95000"/>
                    <a:alpha val="0"/>
                  </a:srgbClr>
                </a:gs>
                <a:gs pos="0">
                  <a:srgbClr val="000000">
                    <a:lumMod val="50000"/>
                    <a:lumOff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grpSp>
          <p:nvGrpSpPr>
            <p:cNvPr id="25615" name="组合 20"/>
            <p:cNvGrpSpPr/>
            <p:nvPr/>
          </p:nvGrpSpPr>
          <p:grpSpPr bwMode="auto">
            <a:xfrm>
              <a:off x="3961674" y="1615522"/>
              <a:ext cx="1643348" cy="2296107"/>
              <a:chOff x="3961674" y="1615522"/>
              <a:chExt cx="1643348" cy="2296107"/>
            </a:xfrm>
          </p:grpSpPr>
          <p:sp>
            <p:nvSpPr>
              <p:cNvPr id="22" name="流程图: 摘录 21"/>
              <p:cNvSpPr/>
              <p:nvPr/>
            </p:nvSpPr>
            <p:spPr>
              <a:xfrm rot="8127063" flipH="1" flipV="1">
                <a:off x="4512347" y="3647692"/>
                <a:ext cx="328314" cy="161363"/>
              </a:xfrm>
              <a:prstGeom prst="flowChartExtract">
                <a:avLst/>
              </a:prstGeom>
              <a:gradFill flip="none" rotWithShape="1">
                <a:gsLst>
                  <a:gs pos="0">
                    <a:srgbClr val="00B0F0"/>
                  </a:gs>
                  <a:gs pos="16700">
                    <a:srgbClr val="0070C0"/>
                  </a:gs>
                  <a:gs pos="100000">
                    <a:srgbClr val="00B0F0"/>
                  </a:gs>
                </a:gsLst>
                <a:lin ang="162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505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617" name="组合 22"/>
              <p:cNvGrpSpPr/>
              <p:nvPr/>
            </p:nvGrpSpPr>
            <p:grpSpPr bwMode="auto">
              <a:xfrm>
                <a:off x="3961674" y="1615522"/>
                <a:ext cx="1643348" cy="2296107"/>
                <a:chOff x="4395788" y="1903413"/>
                <a:chExt cx="1822450" cy="2546350"/>
              </a:xfrm>
            </p:grpSpPr>
            <p:sp>
              <p:nvSpPr>
                <p:cNvPr id="24" name="椭圆​​ 4"/>
                <p:cNvSpPr/>
                <p:nvPr/>
              </p:nvSpPr>
              <p:spPr>
                <a:xfrm rot="14453685">
                  <a:off x="4033702" y="2265499"/>
                  <a:ext cx="2546304" cy="182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483" h="2048912">
                      <a:moveTo>
                        <a:pt x="3254639" y="1329098"/>
                      </a:moveTo>
                      <a:cubicBezTo>
                        <a:pt x="3043864" y="1746122"/>
                        <a:pt x="2411763" y="2048912"/>
                        <a:pt x="1664742" y="2048912"/>
                      </a:cubicBezTo>
                      <a:cubicBezTo>
                        <a:pt x="745331" y="2048912"/>
                        <a:pt x="0" y="1590247"/>
                        <a:pt x="0" y="1024456"/>
                      </a:cubicBezTo>
                      <a:cubicBezTo>
                        <a:pt x="0" y="688506"/>
                        <a:pt x="262776" y="390325"/>
                        <a:pt x="669301" y="204720"/>
                      </a:cubicBezTo>
                      <a:cubicBezTo>
                        <a:pt x="380839" y="357953"/>
                        <a:pt x="198258" y="586400"/>
                        <a:pt x="198259" y="841427"/>
                      </a:cubicBezTo>
                      <a:cubicBezTo>
                        <a:pt x="198258" y="1304722"/>
                        <a:pt x="800816" y="1680297"/>
                        <a:pt x="1544110" y="1680297"/>
                      </a:cubicBezTo>
                      <a:cubicBezTo>
                        <a:pt x="2287403" y="1680297"/>
                        <a:pt x="2889961" y="1304722"/>
                        <a:pt x="2889961" y="841427"/>
                      </a:cubicBezTo>
                      <a:cubicBezTo>
                        <a:pt x="2889961" y="382098"/>
                        <a:pt x="2297677" y="8995"/>
                        <a:pt x="1563167" y="3156"/>
                      </a:cubicBezTo>
                      <a:cubicBezTo>
                        <a:pt x="1596734" y="632"/>
                        <a:pt x="1630618" y="0"/>
                        <a:pt x="1664742" y="0"/>
                      </a:cubicBezTo>
                      <a:cubicBezTo>
                        <a:pt x="2584153" y="0"/>
                        <a:pt x="3329483" y="458665"/>
                        <a:pt x="3329483" y="1024456"/>
                      </a:cubicBezTo>
                      <a:cubicBezTo>
                        <a:pt x="3329483" y="1130542"/>
                        <a:pt x="3303280" y="1232862"/>
                        <a:pt x="3254639" y="132909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/>
                    </a:gs>
                    <a:gs pos="16700">
                      <a:srgbClr val="0070C0"/>
                    </a:gs>
                    <a:gs pos="100000">
                      <a:srgbClr val="00B050"/>
                    </a:gs>
                  </a:gsLst>
                  <a:lin ang="162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505" ker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5619" name="新月形 24"/>
                <p:cNvGrpSpPr/>
                <p:nvPr/>
              </p:nvGrpSpPr>
              <p:grpSpPr bwMode="auto">
                <a:xfrm>
                  <a:off x="4344100" y="1952303"/>
                  <a:ext cx="1703615" cy="1088421"/>
                  <a:chOff x="4236720" y="1322832"/>
                  <a:chExt cx="1536192" cy="981456"/>
                </a:xfrm>
              </p:grpSpPr>
              <p:pic>
                <p:nvPicPr>
                  <p:cNvPr id="25620" name="新月形 24"/>
                  <p:cNvPicPr>
                    <a:picLocks noChangeArrowheads="1"/>
                  </p:cNvPicPr>
                  <p:nvPr/>
                </p:nvPicPr>
                <p:blipFill>
                  <a:blip r:embed="rId2" cstate="screen"/>
                  <a:srcRect/>
                  <a:stretch>
                    <a:fillRect/>
                  </a:stretch>
                </p:blipFill>
                <p:spPr bwMode="auto">
                  <a:xfrm>
                    <a:off x="4236720" y="1322832"/>
                    <a:ext cx="1536192" cy="9814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5621" name="Text Box 20"/>
                  <p:cNvSpPr txBox="1">
                    <a:spLocks noChangeArrowheads="1"/>
                  </p:cNvSpPr>
                  <p:nvPr/>
                </p:nvSpPr>
                <p:spPr bwMode="auto">
                  <a:xfrm rot="6728136">
                    <a:off x="5121446" y="1191655"/>
                    <a:ext cx="125493" cy="6293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-3175" y="-1333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447" name="Rectangle 71"/>
          <p:cNvSpPr>
            <a:spLocks noChangeArrowheads="1"/>
          </p:cNvSpPr>
          <p:nvPr/>
        </p:nvSpPr>
        <p:spPr bwMode="auto">
          <a:xfrm>
            <a:off x="2507615" y="1703070"/>
            <a:ext cx="4545330" cy="74803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 lIns="71668" tIns="35834" rIns="71668" bIns="35834">
            <a:spAutoFit/>
          </a:bodyPr>
          <a:lstStyle/>
          <a:p>
            <a:pPr algn="ctr" defTabSz="716915"/>
            <a:r>
              <a:rPr 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+mn-ea"/>
              </a:rPr>
              <a:t>培训效果检验</a:t>
            </a:r>
            <a:endParaRPr lang="zh-CN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+mn-ea"/>
            </a:endParaRPr>
          </a:p>
        </p:txBody>
      </p:sp>
      <p:sp>
        <p:nvSpPr>
          <p:cNvPr id="485448" name="WordArt 72"/>
          <p:cNvSpPr>
            <a:spLocks noChangeArrowheads="1" noChangeShapeType="1" noTextEdit="1"/>
          </p:cNvSpPr>
          <p:nvPr/>
        </p:nvSpPr>
        <p:spPr bwMode="auto">
          <a:xfrm>
            <a:off x="4322681" y="615654"/>
            <a:ext cx="788379" cy="689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385" b="1" kern="10">
                <a:ln w="9525">
                  <a:noFill/>
                  <a:rou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05</a:t>
            </a:r>
            <a:endParaRPr lang="zh-CN" altLang="en-US" sz="3385" b="1" kern="10">
              <a:ln w="9525">
                <a:noFill/>
                <a:rou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1285" name="Group 21"/>
          <p:cNvGrpSpPr/>
          <p:nvPr/>
        </p:nvGrpSpPr>
        <p:grpSpPr bwMode="auto">
          <a:xfrm rot="10800000">
            <a:off x="465860" y="3384021"/>
            <a:ext cx="8678140" cy="2378574"/>
            <a:chOff x="44" y="-294"/>
            <a:chExt cx="5812" cy="15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86837" flipH="1">
              <a:off x="2660" y="702"/>
              <a:ext cx="374" cy="5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3084" y="572"/>
              <a:ext cx="188" cy="327"/>
            </a:xfrm>
            <a:prstGeom prst="rect">
              <a:avLst/>
            </a:prstGeom>
          </p:spPr>
        </p:pic>
        <p:sp>
          <p:nvSpPr>
            <p:cNvPr id="16" name="五角星 15"/>
            <p:cNvSpPr/>
            <p:nvPr/>
          </p:nvSpPr>
          <p:spPr>
            <a:xfrm>
              <a:off x="2708" y="350"/>
              <a:ext cx="165" cy="17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04180">
              <a:off x="2875" y="265"/>
              <a:ext cx="266" cy="1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" y="401"/>
              <a:ext cx="157" cy="1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" y="192"/>
              <a:ext cx="576" cy="5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0" y="581"/>
              <a:ext cx="117" cy="11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3" y="412"/>
              <a:ext cx="329" cy="1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75" y="128"/>
              <a:ext cx="308" cy="22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6" y="0"/>
              <a:ext cx="322" cy="323"/>
            </a:xfrm>
            <a:prstGeom prst="rect">
              <a:avLst/>
            </a:prstGeom>
          </p:spPr>
        </p:pic>
        <p:pic>
          <p:nvPicPr>
            <p:cNvPr id="11296" name="图片 24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308" y="382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0" y="236"/>
              <a:ext cx="242" cy="24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2758" y="-68"/>
              <a:ext cx="232" cy="40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" y="159"/>
              <a:ext cx="333" cy="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481104">
              <a:off x="1641" y="125"/>
              <a:ext cx="242" cy="34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9" y="552"/>
              <a:ext cx="223" cy="20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4" y="76"/>
              <a:ext cx="281" cy="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" y="-10"/>
              <a:ext cx="226" cy="2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0" y="-40"/>
              <a:ext cx="270" cy="27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9" y="10"/>
              <a:ext cx="247" cy="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0" y="33"/>
              <a:ext cx="369" cy="3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5" y="447"/>
              <a:ext cx="132" cy="2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21" y="-139"/>
              <a:ext cx="218" cy="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280487">
              <a:off x="258" y="41"/>
              <a:ext cx="267" cy="1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2" y="-39"/>
              <a:ext cx="330" cy="1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007" y="401"/>
              <a:ext cx="575" cy="57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8" y="304"/>
              <a:ext cx="323" cy="32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5" y="381"/>
              <a:ext cx="87" cy="1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866620">
              <a:off x="3447" y="-47"/>
              <a:ext cx="224" cy="20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26" y="24"/>
              <a:ext cx="224" cy="20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4162" y="517"/>
              <a:ext cx="144" cy="20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964289">
              <a:off x="3729" y="645"/>
              <a:ext cx="200" cy="19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2" y="-73"/>
              <a:ext cx="226" cy="22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" y="271"/>
              <a:ext cx="270" cy="2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1750" y="343"/>
              <a:ext cx="188" cy="327"/>
            </a:xfrm>
            <a:prstGeom prst="rect">
              <a:avLst/>
            </a:prstGeom>
          </p:spPr>
        </p:pic>
        <p:sp>
          <p:nvSpPr>
            <p:cNvPr id="52" name="五角星 51"/>
            <p:cNvSpPr/>
            <p:nvPr/>
          </p:nvSpPr>
          <p:spPr>
            <a:xfrm>
              <a:off x="1913" y="45"/>
              <a:ext cx="136" cy="14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" y="1"/>
              <a:ext cx="254" cy="25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51" y="-23"/>
              <a:ext cx="157" cy="15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4495" y="-116"/>
              <a:ext cx="188" cy="327"/>
            </a:xfrm>
            <a:prstGeom prst="rect">
              <a:avLst/>
            </a:prstGeom>
          </p:spPr>
        </p:pic>
        <p:pic>
          <p:nvPicPr>
            <p:cNvPr id="11325" name="图片 55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80" y="93"/>
              <a:ext cx="2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5" y="182"/>
              <a:ext cx="153" cy="15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885295">
              <a:off x="4521" y="217"/>
              <a:ext cx="236" cy="14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" y="11"/>
              <a:ext cx="117" cy="11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0" y="413"/>
              <a:ext cx="156" cy="15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07057">
              <a:off x="4737" y="171"/>
              <a:ext cx="422" cy="42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47045">
              <a:off x="5492" y="-61"/>
              <a:ext cx="349" cy="34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6" y="516"/>
              <a:ext cx="179" cy="17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3" y="-3"/>
              <a:ext cx="119" cy="1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3298" y="-151"/>
              <a:ext cx="144" cy="20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64" y="467"/>
              <a:ext cx="205" cy="20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0">
              <a:off x="3521" y="115"/>
              <a:ext cx="209" cy="209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71300">
              <a:off x="1734" y="-255"/>
              <a:ext cx="357" cy="35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6" y="157"/>
              <a:ext cx="266" cy="26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" y="183"/>
              <a:ext cx="117" cy="11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" y="-90"/>
              <a:ext cx="153" cy="15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2" y="441"/>
              <a:ext cx="117" cy="1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7" y="359"/>
              <a:ext cx="145" cy="145"/>
            </a:xfrm>
            <a:prstGeom prst="rect">
              <a:avLst/>
            </a:prstGeom>
          </p:spPr>
        </p:pic>
      </p:grpSp>
      <p:sp>
        <p:nvSpPr>
          <p:cNvPr id="2" name="Rectangle 73"/>
          <p:cNvSpPr>
            <a:spLocks noChangeArrowheads="1"/>
          </p:cNvSpPr>
          <p:nvPr/>
        </p:nvSpPr>
        <p:spPr bwMode="auto">
          <a:xfrm>
            <a:off x="2852847" y="454497"/>
            <a:ext cx="3296857" cy="101219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lIns="71668" tIns="35834" rIns="71668" bIns="35834">
            <a:spAutoFit/>
          </a:bodyPr>
          <a:lstStyle/>
          <a:p>
            <a:pPr algn="r" defTabSz="716915"/>
            <a:r>
              <a:rPr lang="zh-CN" altLang="en-US" sz="6115">
                <a:solidFill>
                  <a:srgbClr val="990000"/>
                </a:solidFill>
                <a:latin typeface="宋体" panose="02010600030101010101" pitchFamily="2" charset="-122"/>
              </a:rPr>
              <a:t>［   ］</a:t>
            </a:r>
            <a:endParaRPr lang="zh-CN" altLang="en-US" sz="6115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4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7" grpId="0"/>
      <p:bldP spid="48544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67023" y="2692695"/>
            <a:ext cx="233426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22580" indent="-32258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微信群掷骰子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微信群石头剪子布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2605" y="3363116"/>
            <a:ext cx="2105660" cy="1337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22580" indent="-3225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与考勤扣款挂钩</a:t>
            </a:r>
            <a:endParaRPr lang="en-US" altLang="zh-CN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到训红包发送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全程在线奖励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69660" y="1840230"/>
            <a:ext cx="2791460" cy="1419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老师引路，自学为主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统一考试统一阅卷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奖优罚劣，及时兑现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22580" indent="-3225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炒热学分制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972036" y="1548949"/>
            <a:ext cx="1944071" cy="2382497"/>
            <a:chOff x="681032" y="1902140"/>
            <a:chExt cx="1944688" cy="2681281"/>
          </a:xfrm>
        </p:grpSpPr>
        <p:sp>
          <p:nvSpPr>
            <p:cNvPr id="8" name="椭圆​​ 2"/>
            <p:cNvSpPr/>
            <p:nvPr/>
          </p:nvSpPr>
          <p:spPr>
            <a:xfrm>
              <a:off x="681032" y="1902140"/>
              <a:ext cx="1944688" cy="2448333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  <p:sp>
          <p:nvSpPr>
            <p:cNvPr id="9" name="椭圆​​ 6"/>
            <p:cNvSpPr/>
            <p:nvPr/>
          </p:nvSpPr>
          <p:spPr>
            <a:xfrm>
              <a:off x="897230" y="4432300"/>
              <a:ext cx="1512168" cy="151121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矩形​​ 16"/>
            <p:cNvSpPr>
              <a:spLocks noChangeArrowheads="1"/>
            </p:cNvSpPr>
            <p:nvPr/>
          </p:nvSpPr>
          <p:spPr bwMode="auto">
            <a:xfrm>
              <a:off x="975733" y="2412980"/>
              <a:ext cx="1331382" cy="49381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sz="2255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出勤保证</a:t>
              </a:r>
              <a:endParaRPr lang="zh-CN" sz="2255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437212" y="1217471"/>
            <a:ext cx="1439389" cy="1729734"/>
            <a:chOff x="3146420" y="1529078"/>
            <a:chExt cx="1439862" cy="1946260"/>
          </a:xfrm>
        </p:grpSpPr>
        <p:sp>
          <p:nvSpPr>
            <p:cNvPr id="13" name="椭圆​​ 2"/>
            <p:cNvSpPr/>
            <p:nvPr/>
          </p:nvSpPr>
          <p:spPr>
            <a:xfrm>
              <a:off x="3146420" y="1529078"/>
              <a:ext cx="1439862" cy="181277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  <p:sp>
          <p:nvSpPr>
            <p:cNvPr id="14" name="椭圆​​ 9"/>
            <p:cNvSpPr/>
            <p:nvPr/>
          </p:nvSpPr>
          <p:spPr>
            <a:xfrm>
              <a:off x="3273494" y="3380494"/>
              <a:ext cx="1116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矩形​​ 17"/>
            <p:cNvSpPr>
              <a:spLocks noChangeArrowheads="1"/>
            </p:cNvSpPr>
            <p:nvPr/>
          </p:nvSpPr>
          <p:spPr bwMode="auto">
            <a:xfrm>
              <a:off x="3386750" y="1855009"/>
              <a:ext cx="899455" cy="7530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sz="188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趣味性</a:t>
              </a:r>
              <a:endParaRPr lang="zh-CN" sz="188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  <a:p>
              <a:pPr algn="ctr">
                <a:defRPr/>
              </a:pPr>
              <a:r>
                <a:rPr lang="zh-CN" sz="188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互动</a:t>
              </a:r>
              <a:endParaRPr lang="zh-CN" sz="188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364859" y="971103"/>
            <a:ext cx="1012350" cy="1206374"/>
            <a:chOff x="5073645" y="1252853"/>
            <a:chExt cx="1012825" cy="1357676"/>
          </a:xfrm>
        </p:grpSpPr>
        <p:sp>
          <p:nvSpPr>
            <p:cNvPr id="18" name="椭圆​​ 2"/>
            <p:cNvSpPr/>
            <p:nvPr/>
          </p:nvSpPr>
          <p:spPr>
            <a:xfrm>
              <a:off x="5073645" y="1252853"/>
              <a:ext cx="1012825" cy="1275431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charset="-122"/>
              </a:endParaRPr>
            </a:p>
          </p:txBody>
        </p:sp>
        <p:sp>
          <p:nvSpPr>
            <p:cNvPr id="19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矩形​​ 18"/>
            <p:cNvSpPr>
              <a:spLocks noChangeArrowheads="1"/>
            </p:cNvSpPr>
            <p:nvPr/>
          </p:nvSpPr>
          <p:spPr bwMode="auto">
            <a:xfrm>
              <a:off x="5182137" y="1462905"/>
              <a:ext cx="792852" cy="656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自学</a:t>
              </a:r>
              <a:endParaRPr 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  <a:p>
              <a:pPr algn="ctr">
                <a:defRPr/>
              </a:pPr>
              <a:r>
                <a:rPr lang="zh-CN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与检查</a:t>
              </a:r>
              <a:endParaRPr 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30" name="Picture 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31917"/>
            <a:ext cx="9144000" cy="50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31" name="Group 27"/>
          <p:cNvGrpSpPr/>
          <p:nvPr/>
        </p:nvGrpSpPr>
        <p:grpSpPr bwMode="auto">
          <a:xfrm>
            <a:off x="364326" y="-407067"/>
            <a:ext cx="8678140" cy="2378575"/>
            <a:chOff x="44" y="-294"/>
            <a:chExt cx="5812" cy="15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86837" flipH="1">
              <a:off x="2660" y="702"/>
              <a:ext cx="374" cy="5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3084" y="572"/>
              <a:ext cx="188" cy="327"/>
            </a:xfrm>
            <a:prstGeom prst="rect">
              <a:avLst/>
            </a:prstGeom>
          </p:spPr>
        </p:pic>
        <p:sp>
          <p:nvSpPr>
            <p:cNvPr id="16" name="五角星 15"/>
            <p:cNvSpPr/>
            <p:nvPr/>
          </p:nvSpPr>
          <p:spPr>
            <a:xfrm>
              <a:off x="2706" y="350"/>
              <a:ext cx="165" cy="17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04180">
              <a:off x="2875" y="265"/>
              <a:ext cx="266" cy="1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" y="401"/>
              <a:ext cx="157" cy="1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" y="192"/>
              <a:ext cx="576" cy="5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0" y="581"/>
              <a:ext cx="117" cy="11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3" y="412"/>
              <a:ext cx="329" cy="1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75" y="128"/>
              <a:ext cx="308" cy="22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6" y="0"/>
              <a:ext cx="322" cy="323"/>
            </a:xfrm>
            <a:prstGeom prst="rect">
              <a:avLst/>
            </a:prstGeom>
          </p:spPr>
        </p:pic>
        <p:pic>
          <p:nvPicPr>
            <p:cNvPr id="72742" name="图片 24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308" y="382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0" y="236"/>
              <a:ext cx="242" cy="24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2758" y="-68"/>
              <a:ext cx="232" cy="40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" y="159"/>
              <a:ext cx="333" cy="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481104">
              <a:off x="1641" y="125"/>
              <a:ext cx="242" cy="34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9" y="552"/>
              <a:ext cx="223" cy="20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4" y="76"/>
              <a:ext cx="281" cy="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" y="-10"/>
              <a:ext cx="226" cy="2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0" y="-40"/>
              <a:ext cx="270" cy="27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9" y="10"/>
              <a:ext cx="247" cy="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0" y="33"/>
              <a:ext cx="369" cy="3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5" y="447"/>
              <a:ext cx="132" cy="2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21" y="-139"/>
              <a:ext cx="218" cy="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280487">
              <a:off x="258" y="41"/>
              <a:ext cx="267" cy="1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2" y="-39"/>
              <a:ext cx="330" cy="1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007" y="401"/>
              <a:ext cx="575" cy="57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8" y="304"/>
              <a:ext cx="323" cy="32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5" y="381"/>
              <a:ext cx="87" cy="1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866620">
              <a:off x="3447" y="-47"/>
              <a:ext cx="224" cy="20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26" y="24"/>
              <a:ext cx="224" cy="20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4162" y="517"/>
              <a:ext cx="144" cy="20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964289">
              <a:off x="3729" y="645"/>
              <a:ext cx="200" cy="19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2" y="-73"/>
              <a:ext cx="226" cy="22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" y="271"/>
              <a:ext cx="270" cy="2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1750" y="343"/>
              <a:ext cx="188" cy="327"/>
            </a:xfrm>
            <a:prstGeom prst="rect">
              <a:avLst/>
            </a:prstGeom>
          </p:spPr>
        </p:pic>
        <p:sp>
          <p:nvSpPr>
            <p:cNvPr id="52" name="五角星 51"/>
            <p:cNvSpPr/>
            <p:nvPr/>
          </p:nvSpPr>
          <p:spPr>
            <a:xfrm>
              <a:off x="1913" y="45"/>
              <a:ext cx="136" cy="14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" y="1"/>
              <a:ext cx="254" cy="25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51" y="-23"/>
              <a:ext cx="157" cy="15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4495" y="-116"/>
              <a:ext cx="188" cy="327"/>
            </a:xfrm>
            <a:prstGeom prst="rect">
              <a:avLst/>
            </a:prstGeom>
          </p:spPr>
        </p:pic>
        <p:pic>
          <p:nvPicPr>
            <p:cNvPr id="72771" name="图片 55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80" y="93"/>
              <a:ext cx="2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5" y="182"/>
              <a:ext cx="153" cy="15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885295">
              <a:off x="4521" y="217"/>
              <a:ext cx="236" cy="14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" y="11"/>
              <a:ext cx="117" cy="11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0" y="413"/>
              <a:ext cx="156" cy="15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07057">
              <a:off x="4737" y="171"/>
              <a:ext cx="422" cy="42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47045">
              <a:off x="5492" y="-61"/>
              <a:ext cx="349" cy="34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6" y="516"/>
              <a:ext cx="179" cy="17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3" y="-3"/>
              <a:ext cx="119" cy="1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3298" y="-151"/>
              <a:ext cx="144" cy="20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64" y="467"/>
              <a:ext cx="205" cy="20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0">
              <a:off x="3521" y="115"/>
              <a:ext cx="209" cy="209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71300">
              <a:off x="1734" y="-255"/>
              <a:ext cx="357" cy="35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6" y="157"/>
              <a:ext cx="266" cy="26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" y="183"/>
              <a:ext cx="117" cy="11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" y="-90"/>
              <a:ext cx="153" cy="15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2" y="441"/>
              <a:ext cx="117" cy="1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7" y="359"/>
              <a:ext cx="145" cy="145"/>
            </a:xfrm>
            <a:prstGeom prst="rect">
              <a:avLst/>
            </a:prstGeom>
          </p:spPr>
        </p:pic>
      </p:grpSp>
      <p:pic>
        <p:nvPicPr>
          <p:cNvPr id="72789" name="图片 12"/>
          <p:cNvPicPr>
            <a:picLocks noChangeAspect="1"/>
          </p:cNvPicPr>
          <p:nvPr/>
        </p:nvPicPr>
        <p:blipFill>
          <a:blip r:embed="rId38" cstate="screen"/>
          <a:srcRect/>
          <a:stretch>
            <a:fillRect/>
          </a:stretch>
        </p:blipFill>
        <p:spPr bwMode="auto">
          <a:xfrm rot="18389918" flipH="1">
            <a:off x="6457092" y="2930852"/>
            <a:ext cx="146328" cy="6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90" name="图片 13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 rot="18525811" flipH="1">
            <a:off x="5984512" y="4686040"/>
            <a:ext cx="522600" cy="1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91" name="图片 14"/>
          <p:cNvPicPr>
            <a:picLocks noChangeAspect="1"/>
          </p:cNvPicPr>
          <p:nvPr/>
        </p:nvPicPr>
        <p:blipFill>
          <a:blip r:embed="rId38" cstate="screen"/>
          <a:srcRect/>
          <a:stretch>
            <a:fillRect/>
          </a:stretch>
        </p:blipFill>
        <p:spPr bwMode="auto">
          <a:xfrm rot="18389918" flipH="1">
            <a:off x="7579935" y="3540054"/>
            <a:ext cx="146328" cy="6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04875" y="1874520"/>
            <a:ext cx="7647305" cy="1540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512" tIns="32257" rIns="64512" bIns="32257">
            <a:spAutoFit/>
          </a:bodyPr>
          <a:lstStyle/>
          <a:p>
            <a:pPr algn="ctr" defTabSz="645160"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我就是我，用坚实坚守  </a:t>
            </a:r>
            <a:endParaRPr lang="zh-CN" altLang="en-US" sz="4000" b="1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45160"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共待阳光下的纵情相拥</a:t>
            </a:r>
            <a:endParaRPr lang="zh-CN" altLang="en-US" sz="4000" b="1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1534004" y="3512262"/>
            <a:ext cx="6396619" cy="574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4512" tIns="32257" rIns="64512" bIns="32257"/>
          <a:lstStyle/>
          <a:p>
            <a:pPr algn="ctr" defTabSz="645160">
              <a:spcBef>
                <a:spcPct val="20000"/>
              </a:spcBef>
            </a:pPr>
            <a:r>
              <a:rPr lang="en-US" altLang="zh-CN" sz="2800">
                <a:solidFill>
                  <a:srgbClr val="7F7F7F"/>
                </a:solidFill>
                <a:latin typeface="Calibri" panose="020F0502020204030204" pitchFamily="34" charset="0"/>
              </a:rPr>
              <a:t>Let's embrace each other in the sun</a:t>
            </a:r>
            <a:endParaRPr lang="en-US" altLang="zh-CN" sz="28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9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565" y="96520"/>
            <a:ext cx="8230235" cy="62547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二零零二年一月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513840"/>
            <a:ext cx="9144000" cy="3566160"/>
            <a:chOff x="-26" y="1242"/>
            <a:chExt cx="14426" cy="5616"/>
          </a:xfrm>
        </p:grpSpPr>
        <p:sp>
          <p:nvSpPr>
            <p:cNvPr id="330" name="PA-任意多边形 329"/>
            <p:cNvSpPr/>
            <p:nvPr>
              <p:custDataLst>
                <p:tags r:id="rId2"/>
              </p:custDataLst>
            </p:nvPr>
          </p:nvSpPr>
          <p:spPr>
            <a:xfrm>
              <a:off x="11293" y="3695"/>
              <a:ext cx="1276" cy="3003"/>
            </a:xfrm>
            <a:custGeom>
              <a:avLst/>
              <a:gdLst/>
              <a:ahLst/>
              <a:cxnLst/>
              <a:rect l="0" t="0" r="0" b="0"/>
              <a:pathLst>
                <a:path w="819149" h="1928242">
                  <a:moveTo>
                    <a:pt x="813814" y="255905"/>
                  </a:moveTo>
                  <a:lnTo>
                    <a:pt x="813814" y="191516"/>
                  </a:lnTo>
                  <a:lnTo>
                    <a:pt x="813814" y="111760"/>
                  </a:lnTo>
                  <a:lnTo>
                    <a:pt x="776857" y="111760"/>
                  </a:lnTo>
                  <a:lnTo>
                    <a:pt x="776857" y="190627"/>
                  </a:lnTo>
                  <a:lnTo>
                    <a:pt x="776857" y="222377"/>
                  </a:lnTo>
                  <a:lnTo>
                    <a:pt x="776857" y="235077"/>
                  </a:lnTo>
                  <a:lnTo>
                    <a:pt x="776857" y="255524"/>
                  </a:lnTo>
                  <a:lnTo>
                    <a:pt x="776857" y="334391"/>
                  </a:lnTo>
                  <a:lnTo>
                    <a:pt x="680591" y="334391"/>
                  </a:lnTo>
                  <a:lnTo>
                    <a:pt x="680591" y="144272"/>
                  </a:lnTo>
                  <a:lnTo>
                    <a:pt x="680591" y="144272"/>
                  </a:lnTo>
                  <a:lnTo>
                    <a:pt x="680591" y="112522"/>
                  </a:lnTo>
                  <a:lnTo>
                    <a:pt x="655191" y="112522"/>
                  </a:lnTo>
                  <a:lnTo>
                    <a:pt x="655191" y="48133"/>
                  </a:lnTo>
                  <a:lnTo>
                    <a:pt x="655191" y="0"/>
                  </a:lnTo>
                  <a:lnTo>
                    <a:pt x="586992" y="0"/>
                  </a:lnTo>
                  <a:lnTo>
                    <a:pt x="327023" y="2159"/>
                  </a:lnTo>
                  <a:lnTo>
                    <a:pt x="305306" y="2159"/>
                  </a:lnTo>
                  <a:lnTo>
                    <a:pt x="269619" y="2159"/>
                  </a:lnTo>
                  <a:lnTo>
                    <a:pt x="270381" y="154559"/>
                  </a:lnTo>
                  <a:lnTo>
                    <a:pt x="213866" y="154559"/>
                  </a:lnTo>
                  <a:lnTo>
                    <a:pt x="216152" y="681609"/>
                  </a:lnTo>
                  <a:lnTo>
                    <a:pt x="212088" y="681609"/>
                  </a:lnTo>
                  <a:lnTo>
                    <a:pt x="209802" y="681609"/>
                  </a:lnTo>
                  <a:lnTo>
                    <a:pt x="207770" y="681609"/>
                  </a:lnTo>
                  <a:lnTo>
                    <a:pt x="203325" y="681609"/>
                  </a:lnTo>
                  <a:lnTo>
                    <a:pt x="200277" y="681609"/>
                  </a:lnTo>
                  <a:lnTo>
                    <a:pt x="198753" y="681609"/>
                  </a:lnTo>
                  <a:lnTo>
                    <a:pt x="192911" y="682625"/>
                  </a:lnTo>
                  <a:lnTo>
                    <a:pt x="191387" y="682625"/>
                  </a:lnTo>
                  <a:lnTo>
                    <a:pt x="185164" y="683768"/>
                  </a:lnTo>
                  <a:lnTo>
                    <a:pt x="184021" y="683768"/>
                  </a:lnTo>
                  <a:lnTo>
                    <a:pt x="183005" y="683768"/>
                  </a:lnTo>
                  <a:lnTo>
                    <a:pt x="182244" y="683768"/>
                  </a:lnTo>
                  <a:lnTo>
                    <a:pt x="181354" y="683768"/>
                  </a:lnTo>
                  <a:lnTo>
                    <a:pt x="180339" y="683768"/>
                  </a:lnTo>
                  <a:lnTo>
                    <a:pt x="179196" y="683768"/>
                  </a:lnTo>
                  <a:lnTo>
                    <a:pt x="179196" y="683768"/>
                  </a:lnTo>
                  <a:lnTo>
                    <a:pt x="168020" y="686689"/>
                  </a:lnTo>
                  <a:cubicBezTo>
                    <a:pt x="164210" y="687832"/>
                    <a:pt x="160146" y="689229"/>
                    <a:pt x="156209" y="690753"/>
                  </a:cubicBezTo>
                  <a:lnTo>
                    <a:pt x="151383" y="692531"/>
                  </a:lnTo>
                  <a:cubicBezTo>
                    <a:pt x="146303" y="694436"/>
                    <a:pt x="141349" y="696595"/>
                    <a:pt x="136142" y="699135"/>
                  </a:cubicBezTo>
                  <a:lnTo>
                    <a:pt x="134999" y="699135"/>
                  </a:lnTo>
                  <a:lnTo>
                    <a:pt x="134999" y="699135"/>
                  </a:lnTo>
                  <a:lnTo>
                    <a:pt x="133095" y="700151"/>
                  </a:lnTo>
                  <a:lnTo>
                    <a:pt x="125221" y="704469"/>
                  </a:lnTo>
                  <a:lnTo>
                    <a:pt x="124078" y="705104"/>
                  </a:lnTo>
                  <a:lnTo>
                    <a:pt x="123316" y="705104"/>
                  </a:lnTo>
                  <a:lnTo>
                    <a:pt x="123316" y="705104"/>
                  </a:lnTo>
                  <a:lnTo>
                    <a:pt x="122554" y="705104"/>
                  </a:lnTo>
                  <a:lnTo>
                    <a:pt x="121792" y="705104"/>
                  </a:lnTo>
                  <a:lnTo>
                    <a:pt x="120776" y="705739"/>
                  </a:lnTo>
                  <a:lnTo>
                    <a:pt x="119506" y="706628"/>
                  </a:lnTo>
                  <a:cubicBezTo>
                    <a:pt x="113543" y="710458"/>
                    <a:pt x="107857" y="714702"/>
                    <a:pt x="102488" y="719328"/>
                  </a:cubicBezTo>
                  <a:lnTo>
                    <a:pt x="99440" y="721868"/>
                  </a:lnTo>
                  <a:cubicBezTo>
                    <a:pt x="95503" y="725297"/>
                    <a:pt x="91693" y="728980"/>
                    <a:pt x="88010" y="732790"/>
                  </a:cubicBezTo>
                  <a:lnTo>
                    <a:pt x="87248" y="733806"/>
                  </a:lnTo>
                  <a:cubicBezTo>
                    <a:pt x="83946" y="737362"/>
                    <a:pt x="80771" y="741172"/>
                    <a:pt x="77723" y="745109"/>
                  </a:cubicBezTo>
                  <a:lnTo>
                    <a:pt x="76453" y="746760"/>
                  </a:lnTo>
                  <a:cubicBezTo>
                    <a:pt x="73200" y="751121"/>
                    <a:pt x="70190" y="755658"/>
                    <a:pt x="67436" y="760349"/>
                  </a:cubicBezTo>
                  <a:lnTo>
                    <a:pt x="66420" y="762254"/>
                  </a:lnTo>
                  <a:cubicBezTo>
                    <a:pt x="63798" y="766735"/>
                    <a:pt x="61423" y="771356"/>
                    <a:pt x="59308" y="776097"/>
                  </a:cubicBezTo>
                  <a:cubicBezTo>
                    <a:pt x="59308" y="777367"/>
                    <a:pt x="58293" y="778637"/>
                    <a:pt x="57657" y="779907"/>
                  </a:cubicBezTo>
                  <a:cubicBezTo>
                    <a:pt x="55625" y="784733"/>
                    <a:pt x="53720" y="789813"/>
                    <a:pt x="51942" y="795274"/>
                  </a:cubicBezTo>
                  <a:lnTo>
                    <a:pt x="51942" y="795274"/>
                  </a:lnTo>
                  <a:cubicBezTo>
                    <a:pt x="51942" y="796417"/>
                    <a:pt x="51180" y="797687"/>
                    <a:pt x="50926" y="798830"/>
                  </a:cubicBezTo>
                  <a:cubicBezTo>
                    <a:pt x="49275" y="804418"/>
                    <a:pt x="47751" y="810133"/>
                    <a:pt x="46481" y="816229"/>
                  </a:cubicBezTo>
                  <a:cubicBezTo>
                    <a:pt x="46481" y="817880"/>
                    <a:pt x="46481" y="819658"/>
                    <a:pt x="45592" y="821309"/>
                  </a:cubicBezTo>
                  <a:cubicBezTo>
                    <a:pt x="44703" y="826643"/>
                    <a:pt x="43941" y="832104"/>
                    <a:pt x="43306" y="837819"/>
                  </a:cubicBezTo>
                  <a:lnTo>
                    <a:pt x="43306" y="842010"/>
                  </a:lnTo>
                  <a:cubicBezTo>
                    <a:pt x="43306" y="842772"/>
                    <a:pt x="43306" y="843534"/>
                    <a:pt x="43306" y="844296"/>
                  </a:cubicBezTo>
                  <a:cubicBezTo>
                    <a:pt x="42671" y="851789"/>
                    <a:pt x="42290" y="859536"/>
                    <a:pt x="42290" y="867664"/>
                  </a:cubicBezTo>
                  <a:cubicBezTo>
                    <a:pt x="42290" y="873506"/>
                    <a:pt x="42290" y="880364"/>
                    <a:pt x="42925" y="886079"/>
                  </a:cubicBezTo>
                  <a:lnTo>
                    <a:pt x="634" y="886079"/>
                  </a:lnTo>
                  <a:lnTo>
                    <a:pt x="634" y="947928"/>
                  </a:lnTo>
                  <a:lnTo>
                    <a:pt x="19431" y="947928"/>
                  </a:lnTo>
                  <a:lnTo>
                    <a:pt x="19431" y="963803"/>
                  </a:lnTo>
                  <a:lnTo>
                    <a:pt x="634" y="963803"/>
                  </a:lnTo>
                  <a:lnTo>
                    <a:pt x="634" y="1031367"/>
                  </a:lnTo>
                  <a:lnTo>
                    <a:pt x="19812" y="1031367"/>
                  </a:lnTo>
                  <a:lnTo>
                    <a:pt x="19812" y="1042543"/>
                  </a:lnTo>
                  <a:lnTo>
                    <a:pt x="634" y="1042543"/>
                  </a:lnTo>
                  <a:lnTo>
                    <a:pt x="634" y="1188974"/>
                  </a:lnTo>
                  <a:lnTo>
                    <a:pt x="20446" y="1188974"/>
                  </a:lnTo>
                  <a:lnTo>
                    <a:pt x="20446" y="1200150"/>
                  </a:lnTo>
                  <a:lnTo>
                    <a:pt x="507" y="1200150"/>
                  </a:lnTo>
                  <a:lnTo>
                    <a:pt x="507" y="1268603"/>
                  </a:lnTo>
                  <a:lnTo>
                    <a:pt x="20700" y="1268603"/>
                  </a:lnTo>
                  <a:lnTo>
                    <a:pt x="20700" y="1279906"/>
                  </a:lnTo>
                  <a:lnTo>
                    <a:pt x="380" y="1279906"/>
                  </a:lnTo>
                  <a:lnTo>
                    <a:pt x="380" y="1347343"/>
                  </a:lnTo>
                  <a:lnTo>
                    <a:pt x="20954" y="1347343"/>
                  </a:lnTo>
                  <a:lnTo>
                    <a:pt x="20954" y="1358519"/>
                  </a:lnTo>
                  <a:lnTo>
                    <a:pt x="380" y="1358519"/>
                  </a:lnTo>
                  <a:lnTo>
                    <a:pt x="380" y="1426083"/>
                  </a:lnTo>
                  <a:lnTo>
                    <a:pt x="21335" y="1426083"/>
                  </a:lnTo>
                  <a:lnTo>
                    <a:pt x="21335" y="1437259"/>
                  </a:lnTo>
                  <a:lnTo>
                    <a:pt x="253" y="1437259"/>
                  </a:lnTo>
                  <a:lnTo>
                    <a:pt x="253" y="1504823"/>
                  </a:lnTo>
                  <a:lnTo>
                    <a:pt x="21589" y="1504823"/>
                  </a:lnTo>
                  <a:lnTo>
                    <a:pt x="21589" y="1515999"/>
                  </a:lnTo>
                  <a:lnTo>
                    <a:pt x="253" y="1515999"/>
                  </a:lnTo>
                  <a:lnTo>
                    <a:pt x="253" y="1583563"/>
                  </a:lnTo>
                  <a:lnTo>
                    <a:pt x="21970" y="1583563"/>
                  </a:lnTo>
                  <a:lnTo>
                    <a:pt x="21970" y="1594866"/>
                  </a:lnTo>
                  <a:lnTo>
                    <a:pt x="253" y="1594866"/>
                  </a:lnTo>
                  <a:lnTo>
                    <a:pt x="253" y="1662303"/>
                  </a:lnTo>
                  <a:lnTo>
                    <a:pt x="22351" y="1662303"/>
                  </a:lnTo>
                  <a:lnTo>
                    <a:pt x="22351" y="1673479"/>
                  </a:lnTo>
                  <a:lnTo>
                    <a:pt x="253" y="1673479"/>
                  </a:lnTo>
                  <a:lnTo>
                    <a:pt x="253" y="1741043"/>
                  </a:lnTo>
                  <a:lnTo>
                    <a:pt x="22605" y="1741043"/>
                  </a:lnTo>
                  <a:lnTo>
                    <a:pt x="22605" y="1752346"/>
                  </a:lnTo>
                  <a:lnTo>
                    <a:pt x="126" y="1752346"/>
                  </a:lnTo>
                  <a:lnTo>
                    <a:pt x="126" y="1819910"/>
                  </a:lnTo>
                  <a:lnTo>
                    <a:pt x="22859" y="1819910"/>
                  </a:lnTo>
                  <a:lnTo>
                    <a:pt x="22859" y="1831086"/>
                  </a:lnTo>
                  <a:lnTo>
                    <a:pt x="0" y="1831086"/>
                  </a:lnTo>
                  <a:lnTo>
                    <a:pt x="0" y="1898650"/>
                  </a:lnTo>
                  <a:lnTo>
                    <a:pt x="23114" y="1898650"/>
                  </a:lnTo>
                  <a:lnTo>
                    <a:pt x="23114" y="1909953"/>
                  </a:lnTo>
                  <a:lnTo>
                    <a:pt x="0" y="1909953"/>
                  </a:lnTo>
                  <a:lnTo>
                    <a:pt x="0" y="1928241"/>
                  </a:lnTo>
                  <a:lnTo>
                    <a:pt x="114300" y="1927606"/>
                  </a:lnTo>
                  <a:lnTo>
                    <a:pt x="114300" y="1927606"/>
                  </a:lnTo>
                  <a:lnTo>
                    <a:pt x="114300" y="1893824"/>
                  </a:lnTo>
                  <a:lnTo>
                    <a:pt x="114300" y="1893824"/>
                  </a:lnTo>
                  <a:lnTo>
                    <a:pt x="114300" y="1893189"/>
                  </a:lnTo>
                  <a:cubicBezTo>
                    <a:pt x="115570" y="1888744"/>
                    <a:pt x="121793" y="1869821"/>
                    <a:pt x="132969" y="1867789"/>
                  </a:cubicBezTo>
                  <a:cubicBezTo>
                    <a:pt x="137668" y="1867789"/>
                    <a:pt x="143002" y="1873123"/>
                    <a:pt x="151511" y="1894205"/>
                  </a:cubicBezTo>
                  <a:lnTo>
                    <a:pt x="151511" y="1927987"/>
                  </a:lnTo>
                  <a:lnTo>
                    <a:pt x="177672" y="1927987"/>
                  </a:lnTo>
                  <a:lnTo>
                    <a:pt x="177672" y="1893443"/>
                  </a:lnTo>
                  <a:lnTo>
                    <a:pt x="177672" y="1893443"/>
                  </a:lnTo>
                  <a:cubicBezTo>
                    <a:pt x="177672" y="1893443"/>
                    <a:pt x="177672" y="1893443"/>
                    <a:pt x="177672" y="1892681"/>
                  </a:cubicBezTo>
                  <a:lnTo>
                    <a:pt x="177672" y="1892681"/>
                  </a:lnTo>
                  <a:cubicBezTo>
                    <a:pt x="179069" y="1888109"/>
                    <a:pt x="185165" y="1870075"/>
                    <a:pt x="197357" y="1867281"/>
                  </a:cubicBezTo>
                  <a:lnTo>
                    <a:pt x="197357" y="1867281"/>
                  </a:lnTo>
                  <a:lnTo>
                    <a:pt x="198754" y="1867281"/>
                  </a:lnTo>
                  <a:lnTo>
                    <a:pt x="199643" y="1867916"/>
                  </a:lnTo>
                  <a:lnTo>
                    <a:pt x="199643" y="1867916"/>
                  </a:lnTo>
                  <a:cubicBezTo>
                    <a:pt x="203326" y="1870329"/>
                    <a:pt x="207644" y="1876552"/>
                    <a:pt x="214502" y="1893316"/>
                  </a:cubicBezTo>
                  <a:lnTo>
                    <a:pt x="214502" y="1927098"/>
                  </a:lnTo>
                  <a:lnTo>
                    <a:pt x="265302" y="1927098"/>
                  </a:lnTo>
                  <a:lnTo>
                    <a:pt x="265302" y="1927098"/>
                  </a:lnTo>
                  <a:lnTo>
                    <a:pt x="257301" y="188976"/>
                  </a:lnTo>
                  <a:lnTo>
                    <a:pt x="274319" y="188976"/>
                  </a:lnTo>
                  <a:lnTo>
                    <a:pt x="282193" y="1927352"/>
                  </a:lnTo>
                  <a:lnTo>
                    <a:pt x="282193" y="1927352"/>
                  </a:lnTo>
                  <a:lnTo>
                    <a:pt x="382269" y="1926590"/>
                  </a:lnTo>
                  <a:lnTo>
                    <a:pt x="373633" y="43942"/>
                  </a:lnTo>
                  <a:lnTo>
                    <a:pt x="373633" y="43942"/>
                  </a:lnTo>
                  <a:lnTo>
                    <a:pt x="411733" y="43942"/>
                  </a:lnTo>
                  <a:lnTo>
                    <a:pt x="420369" y="1926590"/>
                  </a:lnTo>
                  <a:lnTo>
                    <a:pt x="518286" y="1926590"/>
                  </a:lnTo>
                  <a:lnTo>
                    <a:pt x="518286" y="1926590"/>
                  </a:lnTo>
                  <a:lnTo>
                    <a:pt x="509777" y="43942"/>
                  </a:lnTo>
                  <a:lnTo>
                    <a:pt x="509777" y="43942"/>
                  </a:lnTo>
                  <a:lnTo>
                    <a:pt x="547243" y="43942"/>
                  </a:lnTo>
                  <a:lnTo>
                    <a:pt x="547243" y="43942"/>
                  </a:lnTo>
                  <a:lnTo>
                    <a:pt x="556766" y="1924685"/>
                  </a:lnTo>
                  <a:lnTo>
                    <a:pt x="556766" y="1924685"/>
                  </a:lnTo>
                  <a:lnTo>
                    <a:pt x="819148" y="1923034"/>
                  </a:lnTo>
                  <a:lnTo>
                    <a:pt x="819148" y="255905"/>
                  </a:lnTo>
                </a:path>
              </a:pathLst>
            </a:custGeom>
            <a:blipFill dpi="0" rotWithShape="0">
              <a:blip r:embed="rId3" cstate="screen"/>
              <a:srcRect/>
              <a:stretch>
                <a:fillRect l="-887000" t="-123000" r="-144000" b="-47000"/>
              </a:stretch>
            </a:blip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29" name="PA-任意多边形 328"/>
            <p:cNvSpPr/>
            <p:nvPr>
              <p:custDataLst>
                <p:tags r:id="rId4"/>
              </p:custDataLst>
            </p:nvPr>
          </p:nvSpPr>
          <p:spPr>
            <a:xfrm>
              <a:off x="1669" y="4064"/>
              <a:ext cx="869" cy="2680"/>
            </a:xfrm>
            <a:custGeom>
              <a:avLst/>
              <a:gdLst/>
              <a:ahLst/>
              <a:cxnLst/>
              <a:rect l="0" t="0" r="0" b="0"/>
              <a:pathLst>
                <a:path w="481331" h="1484250">
                  <a:moveTo>
                    <a:pt x="481330" y="371221"/>
                  </a:moveTo>
                  <a:lnTo>
                    <a:pt x="481330" y="313055"/>
                  </a:lnTo>
                  <a:lnTo>
                    <a:pt x="265430" y="314325"/>
                  </a:lnTo>
                  <a:lnTo>
                    <a:pt x="265049" y="249936"/>
                  </a:lnTo>
                  <a:lnTo>
                    <a:pt x="263906" y="0"/>
                  </a:lnTo>
                  <a:lnTo>
                    <a:pt x="27940" y="1524"/>
                  </a:lnTo>
                  <a:lnTo>
                    <a:pt x="34798" y="1476248"/>
                  </a:lnTo>
                  <a:lnTo>
                    <a:pt x="13081" y="1482852"/>
                  </a:lnTo>
                  <a:lnTo>
                    <a:pt x="0" y="1484249"/>
                  </a:lnTo>
                  <a:lnTo>
                    <a:pt x="67818" y="1483868"/>
                  </a:lnTo>
                  <a:lnTo>
                    <a:pt x="67818" y="1483868"/>
                  </a:lnTo>
                  <a:lnTo>
                    <a:pt x="61214" y="53086"/>
                  </a:lnTo>
                  <a:lnTo>
                    <a:pt x="72517" y="52959"/>
                  </a:lnTo>
                  <a:lnTo>
                    <a:pt x="79121" y="1483741"/>
                  </a:lnTo>
                  <a:lnTo>
                    <a:pt x="120650" y="1483614"/>
                  </a:lnTo>
                  <a:lnTo>
                    <a:pt x="120650" y="1483614"/>
                  </a:lnTo>
                  <a:lnTo>
                    <a:pt x="114046" y="52705"/>
                  </a:lnTo>
                  <a:lnTo>
                    <a:pt x="125349" y="52578"/>
                  </a:lnTo>
                  <a:lnTo>
                    <a:pt x="131953" y="1483487"/>
                  </a:lnTo>
                  <a:lnTo>
                    <a:pt x="173355" y="1483233"/>
                  </a:lnTo>
                  <a:lnTo>
                    <a:pt x="166878" y="52451"/>
                  </a:lnTo>
                  <a:lnTo>
                    <a:pt x="178181" y="52324"/>
                  </a:lnTo>
                  <a:lnTo>
                    <a:pt x="184658" y="1483106"/>
                  </a:lnTo>
                  <a:lnTo>
                    <a:pt x="226060" y="1482852"/>
                  </a:lnTo>
                  <a:lnTo>
                    <a:pt x="219583" y="52070"/>
                  </a:lnTo>
                  <a:lnTo>
                    <a:pt x="231013" y="51943"/>
                  </a:lnTo>
                  <a:lnTo>
                    <a:pt x="237490" y="1482852"/>
                  </a:lnTo>
                  <a:lnTo>
                    <a:pt x="481330" y="1481328"/>
                  </a:lnTo>
                  <a:lnTo>
                    <a:pt x="481330" y="1463040"/>
                  </a:lnTo>
                  <a:lnTo>
                    <a:pt x="284480" y="1464183"/>
                  </a:lnTo>
                  <a:lnTo>
                    <a:pt x="284353" y="1436116"/>
                  </a:lnTo>
                  <a:lnTo>
                    <a:pt x="481330" y="1434846"/>
                  </a:lnTo>
                  <a:lnTo>
                    <a:pt x="481330" y="1387094"/>
                  </a:lnTo>
                  <a:lnTo>
                    <a:pt x="284226" y="1388237"/>
                  </a:lnTo>
                  <a:lnTo>
                    <a:pt x="283972" y="1360043"/>
                  </a:lnTo>
                  <a:lnTo>
                    <a:pt x="481330" y="1358900"/>
                  </a:lnTo>
                  <a:lnTo>
                    <a:pt x="481330" y="1311021"/>
                  </a:lnTo>
                  <a:lnTo>
                    <a:pt x="283845" y="1312291"/>
                  </a:lnTo>
                  <a:lnTo>
                    <a:pt x="283718" y="1284097"/>
                  </a:lnTo>
                  <a:lnTo>
                    <a:pt x="481330" y="1282954"/>
                  </a:lnTo>
                  <a:lnTo>
                    <a:pt x="481330" y="1235075"/>
                  </a:lnTo>
                  <a:lnTo>
                    <a:pt x="283464" y="1236345"/>
                  </a:lnTo>
                  <a:lnTo>
                    <a:pt x="283464" y="1236345"/>
                  </a:lnTo>
                  <a:lnTo>
                    <a:pt x="283337" y="1208151"/>
                  </a:lnTo>
                  <a:lnTo>
                    <a:pt x="481330" y="1207008"/>
                  </a:lnTo>
                  <a:lnTo>
                    <a:pt x="481330" y="1159129"/>
                  </a:lnTo>
                  <a:lnTo>
                    <a:pt x="283083" y="1160272"/>
                  </a:lnTo>
                  <a:lnTo>
                    <a:pt x="282956" y="1132205"/>
                  </a:lnTo>
                  <a:lnTo>
                    <a:pt x="481330" y="1131062"/>
                  </a:lnTo>
                  <a:lnTo>
                    <a:pt x="481330" y="1083056"/>
                  </a:lnTo>
                  <a:lnTo>
                    <a:pt x="282702" y="1084326"/>
                  </a:lnTo>
                  <a:lnTo>
                    <a:pt x="282702" y="1056259"/>
                  </a:lnTo>
                  <a:lnTo>
                    <a:pt x="481330" y="1054989"/>
                  </a:lnTo>
                  <a:lnTo>
                    <a:pt x="481330" y="1007237"/>
                  </a:lnTo>
                  <a:lnTo>
                    <a:pt x="282448" y="1008380"/>
                  </a:lnTo>
                  <a:lnTo>
                    <a:pt x="282321" y="980313"/>
                  </a:lnTo>
                  <a:lnTo>
                    <a:pt x="481330" y="978916"/>
                  </a:lnTo>
                  <a:lnTo>
                    <a:pt x="481330" y="931164"/>
                  </a:lnTo>
                  <a:lnTo>
                    <a:pt x="282067" y="932434"/>
                  </a:lnTo>
                  <a:lnTo>
                    <a:pt x="281940" y="904240"/>
                  </a:lnTo>
                  <a:lnTo>
                    <a:pt x="481330" y="902970"/>
                  </a:lnTo>
                  <a:lnTo>
                    <a:pt x="481330" y="855091"/>
                  </a:lnTo>
                  <a:lnTo>
                    <a:pt x="281686" y="856488"/>
                  </a:lnTo>
                  <a:lnTo>
                    <a:pt x="281559" y="828294"/>
                  </a:lnTo>
                  <a:lnTo>
                    <a:pt x="481330" y="827024"/>
                  </a:lnTo>
                  <a:lnTo>
                    <a:pt x="481330" y="779145"/>
                  </a:lnTo>
                  <a:lnTo>
                    <a:pt x="281432" y="780415"/>
                  </a:lnTo>
                  <a:lnTo>
                    <a:pt x="281432" y="780415"/>
                  </a:lnTo>
                  <a:lnTo>
                    <a:pt x="281178" y="752221"/>
                  </a:lnTo>
                  <a:lnTo>
                    <a:pt x="481330" y="751078"/>
                  </a:lnTo>
                  <a:lnTo>
                    <a:pt x="481330" y="703199"/>
                  </a:lnTo>
                  <a:lnTo>
                    <a:pt x="281051" y="704469"/>
                  </a:lnTo>
                  <a:lnTo>
                    <a:pt x="280924" y="676275"/>
                  </a:lnTo>
                  <a:lnTo>
                    <a:pt x="481330" y="675132"/>
                  </a:lnTo>
                  <a:lnTo>
                    <a:pt x="481330" y="627253"/>
                  </a:lnTo>
                  <a:lnTo>
                    <a:pt x="280797" y="628396"/>
                  </a:lnTo>
                  <a:lnTo>
                    <a:pt x="280543" y="600329"/>
                  </a:lnTo>
                  <a:lnTo>
                    <a:pt x="481330" y="599186"/>
                  </a:lnTo>
                  <a:lnTo>
                    <a:pt x="481330" y="551307"/>
                  </a:lnTo>
                  <a:lnTo>
                    <a:pt x="280289" y="552450"/>
                  </a:lnTo>
                  <a:lnTo>
                    <a:pt x="280162" y="524383"/>
                  </a:lnTo>
                  <a:lnTo>
                    <a:pt x="481330" y="523240"/>
                  </a:lnTo>
                  <a:lnTo>
                    <a:pt x="481330" y="475361"/>
                  </a:lnTo>
                  <a:lnTo>
                    <a:pt x="279908" y="476504"/>
                  </a:lnTo>
                  <a:lnTo>
                    <a:pt x="279908" y="448437"/>
                  </a:lnTo>
                  <a:lnTo>
                    <a:pt x="481330" y="447167"/>
                  </a:lnTo>
                  <a:lnTo>
                    <a:pt x="481330" y="399415"/>
                  </a:lnTo>
                  <a:lnTo>
                    <a:pt x="279654" y="400558"/>
                  </a:lnTo>
                  <a:lnTo>
                    <a:pt x="279654" y="400558"/>
                  </a:lnTo>
                  <a:lnTo>
                    <a:pt x="279527" y="372745"/>
                  </a:lnTo>
                  <a:lnTo>
                    <a:pt x="279527" y="372491"/>
                  </a:ln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195000" t="-152000" r="-1364000" b="-5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41" name="PA-任意多边形 340"/>
            <p:cNvSpPr/>
            <p:nvPr>
              <p:custDataLst>
                <p:tags r:id="rId5"/>
              </p:custDataLst>
            </p:nvPr>
          </p:nvSpPr>
          <p:spPr>
            <a:xfrm>
              <a:off x="2789" y="2390"/>
              <a:ext cx="1025" cy="4354"/>
            </a:xfrm>
            <a:custGeom>
              <a:avLst/>
              <a:gdLst/>
              <a:ahLst/>
              <a:cxnLst/>
              <a:rect l="0" t="0" r="0" b="0"/>
              <a:pathLst>
                <a:path w="567818" h="2411477">
                  <a:moveTo>
                    <a:pt x="556768" y="0"/>
                  </a:moveTo>
                  <a:lnTo>
                    <a:pt x="433578" y="762"/>
                  </a:lnTo>
                  <a:lnTo>
                    <a:pt x="433705" y="37084"/>
                  </a:lnTo>
                  <a:lnTo>
                    <a:pt x="433705" y="37084"/>
                  </a:lnTo>
                  <a:lnTo>
                    <a:pt x="433705" y="37084"/>
                  </a:lnTo>
                  <a:lnTo>
                    <a:pt x="284480" y="37973"/>
                  </a:lnTo>
                  <a:lnTo>
                    <a:pt x="284226" y="1778"/>
                  </a:lnTo>
                  <a:lnTo>
                    <a:pt x="36449" y="3175"/>
                  </a:lnTo>
                  <a:lnTo>
                    <a:pt x="37719" y="273431"/>
                  </a:lnTo>
                  <a:lnTo>
                    <a:pt x="2667" y="273558"/>
                  </a:lnTo>
                  <a:lnTo>
                    <a:pt x="0" y="256540"/>
                  </a:lnTo>
                  <a:lnTo>
                    <a:pt x="0" y="806069"/>
                  </a:lnTo>
                  <a:lnTo>
                    <a:pt x="5207" y="839851"/>
                  </a:lnTo>
                  <a:lnTo>
                    <a:pt x="0" y="839851"/>
                  </a:lnTo>
                  <a:lnTo>
                    <a:pt x="0" y="890651"/>
                  </a:lnTo>
                  <a:lnTo>
                    <a:pt x="0" y="1036828"/>
                  </a:lnTo>
                  <a:lnTo>
                    <a:pt x="0" y="1087628"/>
                  </a:lnTo>
                  <a:lnTo>
                    <a:pt x="0" y="1233932"/>
                  </a:lnTo>
                  <a:lnTo>
                    <a:pt x="0" y="1284478"/>
                  </a:lnTo>
                  <a:lnTo>
                    <a:pt x="0" y="1430909"/>
                  </a:lnTo>
                  <a:lnTo>
                    <a:pt x="0" y="1481455"/>
                  </a:lnTo>
                  <a:lnTo>
                    <a:pt x="0" y="1627759"/>
                  </a:lnTo>
                  <a:lnTo>
                    <a:pt x="0" y="1678432"/>
                  </a:lnTo>
                  <a:lnTo>
                    <a:pt x="0" y="1824736"/>
                  </a:lnTo>
                  <a:lnTo>
                    <a:pt x="0" y="1875536"/>
                  </a:lnTo>
                  <a:lnTo>
                    <a:pt x="0" y="2021713"/>
                  </a:lnTo>
                  <a:lnTo>
                    <a:pt x="0" y="2072386"/>
                  </a:lnTo>
                  <a:lnTo>
                    <a:pt x="0" y="2218817"/>
                  </a:lnTo>
                  <a:lnTo>
                    <a:pt x="0" y="2269363"/>
                  </a:lnTo>
                  <a:lnTo>
                    <a:pt x="0" y="2411476"/>
                  </a:lnTo>
                  <a:lnTo>
                    <a:pt x="12446" y="2411476"/>
                  </a:lnTo>
                  <a:lnTo>
                    <a:pt x="87884" y="2410968"/>
                  </a:lnTo>
                  <a:lnTo>
                    <a:pt x="77089" y="70485"/>
                  </a:lnTo>
                  <a:lnTo>
                    <a:pt x="107188" y="70358"/>
                  </a:lnTo>
                  <a:lnTo>
                    <a:pt x="117856" y="2410841"/>
                  </a:lnTo>
                  <a:lnTo>
                    <a:pt x="140462" y="2410587"/>
                  </a:lnTo>
                  <a:lnTo>
                    <a:pt x="140462" y="2410587"/>
                  </a:lnTo>
                  <a:lnTo>
                    <a:pt x="129794" y="70104"/>
                  </a:lnTo>
                  <a:lnTo>
                    <a:pt x="129794" y="70104"/>
                  </a:lnTo>
                  <a:lnTo>
                    <a:pt x="160020" y="69977"/>
                  </a:lnTo>
                  <a:lnTo>
                    <a:pt x="170688" y="2410460"/>
                  </a:lnTo>
                  <a:lnTo>
                    <a:pt x="193294" y="2410333"/>
                  </a:lnTo>
                  <a:lnTo>
                    <a:pt x="182626" y="69850"/>
                  </a:lnTo>
                  <a:lnTo>
                    <a:pt x="182626" y="69850"/>
                  </a:lnTo>
                  <a:lnTo>
                    <a:pt x="212852" y="69723"/>
                  </a:lnTo>
                  <a:lnTo>
                    <a:pt x="212852" y="69723"/>
                  </a:lnTo>
                  <a:lnTo>
                    <a:pt x="223520" y="2410206"/>
                  </a:lnTo>
                  <a:lnTo>
                    <a:pt x="246126" y="2409952"/>
                  </a:lnTo>
                  <a:lnTo>
                    <a:pt x="235458" y="69469"/>
                  </a:lnTo>
                  <a:lnTo>
                    <a:pt x="265684" y="69342"/>
                  </a:lnTo>
                  <a:lnTo>
                    <a:pt x="276352" y="2409825"/>
                  </a:lnTo>
                  <a:lnTo>
                    <a:pt x="298958" y="2409698"/>
                  </a:lnTo>
                  <a:lnTo>
                    <a:pt x="288290" y="69215"/>
                  </a:lnTo>
                  <a:lnTo>
                    <a:pt x="288290" y="69215"/>
                  </a:lnTo>
                  <a:lnTo>
                    <a:pt x="288290" y="69215"/>
                  </a:lnTo>
                  <a:lnTo>
                    <a:pt x="318389" y="69088"/>
                  </a:lnTo>
                  <a:lnTo>
                    <a:pt x="329057" y="2409571"/>
                  </a:lnTo>
                  <a:lnTo>
                    <a:pt x="351790" y="2409317"/>
                  </a:lnTo>
                  <a:lnTo>
                    <a:pt x="351790" y="2409317"/>
                  </a:lnTo>
                  <a:lnTo>
                    <a:pt x="340995" y="68834"/>
                  </a:lnTo>
                  <a:lnTo>
                    <a:pt x="371221" y="68707"/>
                  </a:lnTo>
                  <a:lnTo>
                    <a:pt x="381889" y="2409190"/>
                  </a:lnTo>
                  <a:lnTo>
                    <a:pt x="404495" y="2409063"/>
                  </a:lnTo>
                  <a:lnTo>
                    <a:pt x="393827" y="68580"/>
                  </a:lnTo>
                  <a:lnTo>
                    <a:pt x="424053" y="68453"/>
                  </a:lnTo>
                  <a:lnTo>
                    <a:pt x="434721" y="2408936"/>
                  </a:lnTo>
                  <a:lnTo>
                    <a:pt x="457327" y="2408682"/>
                  </a:lnTo>
                  <a:lnTo>
                    <a:pt x="446659" y="68199"/>
                  </a:lnTo>
                  <a:lnTo>
                    <a:pt x="476504" y="68072"/>
                  </a:lnTo>
                  <a:lnTo>
                    <a:pt x="476758" y="68072"/>
                  </a:lnTo>
                  <a:lnTo>
                    <a:pt x="487553" y="2408555"/>
                  </a:lnTo>
                  <a:lnTo>
                    <a:pt x="510159" y="2408428"/>
                  </a:lnTo>
                  <a:lnTo>
                    <a:pt x="499491" y="67945"/>
                  </a:lnTo>
                  <a:lnTo>
                    <a:pt x="529590" y="67818"/>
                  </a:lnTo>
                  <a:lnTo>
                    <a:pt x="540258" y="2408301"/>
                  </a:lnTo>
                  <a:lnTo>
                    <a:pt x="567817" y="2408047"/>
                  </a:ln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275000" t="-55000" r="-1033000" b="-3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52" name="PA_ImportSvg_636777026280792691"/>
            <p:cNvSpPr/>
            <p:nvPr>
              <p:custDataLst>
                <p:tags r:id="rId6"/>
              </p:custDataLst>
            </p:nvPr>
          </p:nvSpPr>
          <p:spPr>
            <a:xfrm>
              <a:off x="3994" y="2702"/>
              <a:ext cx="2418" cy="4041"/>
            </a:xfrm>
            <a:custGeom>
              <a:avLst/>
              <a:gdLst/>
              <a:ahLst/>
              <a:cxnLst/>
              <a:rect l="l" t="t" r="r" b="b"/>
              <a:pathLst>
                <a:path w="1339342" h="2238503">
                  <a:moveTo>
                    <a:pt x="1323594" y="990601"/>
                  </a:moveTo>
                  <a:lnTo>
                    <a:pt x="1323594" y="1"/>
                  </a:lnTo>
                  <a:lnTo>
                    <a:pt x="887984" y="601981"/>
                  </a:lnTo>
                  <a:cubicBezTo>
                    <a:pt x="887984" y="601981"/>
                    <a:pt x="730885" y="469774"/>
                    <a:pt x="604774" y="635636"/>
                  </a:cubicBezTo>
                  <a:lnTo>
                    <a:pt x="343408" y="635636"/>
                  </a:lnTo>
                  <a:lnTo>
                    <a:pt x="198247" y="579375"/>
                  </a:lnTo>
                  <a:lnTo>
                    <a:pt x="52959" y="579375"/>
                  </a:lnTo>
                  <a:lnTo>
                    <a:pt x="0" y="620523"/>
                  </a:lnTo>
                  <a:lnTo>
                    <a:pt x="0" y="2238503"/>
                  </a:lnTo>
                  <a:lnTo>
                    <a:pt x="364363" y="2238503"/>
                  </a:lnTo>
                  <a:lnTo>
                    <a:pt x="364363" y="658623"/>
                  </a:lnTo>
                  <a:lnTo>
                    <a:pt x="379095" y="658623"/>
                  </a:lnTo>
                  <a:lnTo>
                    <a:pt x="379095" y="2238503"/>
                  </a:lnTo>
                  <a:lnTo>
                    <a:pt x="429895" y="2238503"/>
                  </a:lnTo>
                  <a:lnTo>
                    <a:pt x="429895" y="658623"/>
                  </a:lnTo>
                  <a:lnTo>
                    <a:pt x="444500" y="658623"/>
                  </a:lnTo>
                  <a:lnTo>
                    <a:pt x="444500" y="2238503"/>
                  </a:lnTo>
                  <a:lnTo>
                    <a:pt x="495300" y="2238503"/>
                  </a:lnTo>
                  <a:lnTo>
                    <a:pt x="495300" y="658623"/>
                  </a:lnTo>
                  <a:lnTo>
                    <a:pt x="509905" y="658623"/>
                  </a:lnTo>
                  <a:lnTo>
                    <a:pt x="509905" y="2238503"/>
                  </a:lnTo>
                  <a:lnTo>
                    <a:pt x="560705" y="2238503"/>
                  </a:lnTo>
                  <a:lnTo>
                    <a:pt x="560705" y="658623"/>
                  </a:lnTo>
                  <a:lnTo>
                    <a:pt x="575310" y="658623"/>
                  </a:lnTo>
                  <a:lnTo>
                    <a:pt x="575310" y="2238503"/>
                  </a:lnTo>
                  <a:lnTo>
                    <a:pt x="685292" y="2238503"/>
                  </a:lnTo>
                  <a:lnTo>
                    <a:pt x="685292" y="2222501"/>
                  </a:lnTo>
                  <a:lnTo>
                    <a:pt x="842772" y="2222501"/>
                  </a:lnTo>
                  <a:lnTo>
                    <a:pt x="842772" y="2238503"/>
                  </a:lnTo>
                  <a:lnTo>
                    <a:pt x="1315339" y="2238503"/>
                  </a:lnTo>
                  <a:lnTo>
                    <a:pt x="1315339" y="1020192"/>
                  </a:lnTo>
                  <a:lnTo>
                    <a:pt x="1337310" y="1020192"/>
                  </a:lnTo>
                  <a:lnTo>
                    <a:pt x="1337310" y="2238503"/>
                  </a:lnTo>
                  <a:lnTo>
                    <a:pt x="1339342" y="2238503"/>
                  </a:lnTo>
                  <a:lnTo>
                    <a:pt x="1339342" y="990093"/>
                  </a:lnTo>
                  <a:moveTo>
                    <a:pt x="60452" y="2198879"/>
                  </a:moveTo>
                  <a:lnTo>
                    <a:pt x="27559" y="2198879"/>
                  </a:lnTo>
                  <a:lnTo>
                    <a:pt x="27559" y="2152524"/>
                  </a:lnTo>
                  <a:lnTo>
                    <a:pt x="60452" y="2152524"/>
                  </a:lnTo>
                  <a:moveTo>
                    <a:pt x="60452" y="2108201"/>
                  </a:moveTo>
                  <a:lnTo>
                    <a:pt x="27559" y="2108201"/>
                  </a:lnTo>
                  <a:lnTo>
                    <a:pt x="27559" y="2061592"/>
                  </a:lnTo>
                  <a:lnTo>
                    <a:pt x="60452" y="2061592"/>
                  </a:lnTo>
                  <a:moveTo>
                    <a:pt x="60452" y="2019301"/>
                  </a:moveTo>
                  <a:lnTo>
                    <a:pt x="27559" y="2019301"/>
                  </a:lnTo>
                  <a:lnTo>
                    <a:pt x="27559" y="1972692"/>
                  </a:lnTo>
                  <a:lnTo>
                    <a:pt x="60452" y="1972692"/>
                  </a:lnTo>
                  <a:moveTo>
                    <a:pt x="60452" y="1930401"/>
                  </a:moveTo>
                  <a:lnTo>
                    <a:pt x="27559" y="1930401"/>
                  </a:lnTo>
                  <a:lnTo>
                    <a:pt x="27559" y="1883792"/>
                  </a:lnTo>
                  <a:lnTo>
                    <a:pt x="60452" y="1883792"/>
                  </a:lnTo>
                  <a:moveTo>
                    <a:pt x="60452" y="1841501"/>
                  </a:moveTo>
                  <a:lnTo>
                    <a:pt x="27559" y="1841501"/>
                  </a:lnTo>
                  <a:lnTo>
                    <a:pt x="27559" y="1795146"/>
                  </a:lnTo>
                  <a:lnTo>
                    <a:pt x="60452" y="1795146"/>
                  </a:lnTo>
                  <a:moveTo>
                    <a:pt x="60452" y="1749426"/>
                  </a:moveTo>
                  <a:lnTo>
                    <a:pt x="27559" y="1749426"/>
                  </a:lnTo>
                  <a:lnTo>
                    <a:pt x="27559" y="1703071"/>
                  </a:lnTo>
                  <a:lnTo>
                    <a:pt x="60452" y="1703071"/>
                  </a:lnTo>
                  <a:moveTo>
                    <a:pt x="60452" y="1660526"/>
                  </a:moveTo>
                  <a:lnTo>
                    <a:pt x="27559" y="1660526"/>
                  </a:lnTo>
                  <a:lnTo>
                    <a:pt x="27559" y="1614171"/>
                  </a:lnTo>
                  <a:lnTo>
                    <a:pt x="60452" y="1614171"/>
                  </a:lnTo>
                  <a:moveTo>
                    <a:pt x="60452" y="1569848"/>
                  </a:moveTo>
                  <a:lnTo>
                    <a:pt x="27559" y="1569848"/>
                  </a:lnTo>
                  <a:lnTo>
                    <a:pt x="27559" y="1523493"/>
                  </a:lnTo>
                  <a:lnTo>
                    <a:pt x="60452" y="1523493"/>
                  </a:lnTo>
                  <a:moveTo>
                    <a:pt x="60452" y="1480948"/>
                  </a:moveTo>
                  <a:lnTo>
                    <a:pt x="27559" y="1480948"/>
                  </a:lnTo>
                  <a:lnTo>
                    <a:pt x="27559" y="1434593"/>
                  </a:lnTo>
                  <a:lnTo>
                    <a:pt x="60452" y="1434593"/>
                  </a:lnTo>
                  <a:moveTo>
                    <a:pt x="60452" y="1390905"/>
                  </a:moveTo>
                  <a:lnTo>
                    <a:pt x="27559" y="1390905"/>
                  </a:lnTo>
                  <a:lnTo>
                    <a:pt x="27559" y="1344550"/>
                  </a:lnTo>
                  <a:lnTo>
                    <a:pt x="60452" y="1344550"/>
                  </a:lnTo>
                  <a:moveTo>
                    <a:pt x="60452" y="1300227"/>
                  </a:moveTo>
                  <a:lnTo>
                    <a:pt x="27559" y="1300227"/>
                  </a:lnTo>
                  <a:lnTo>
                    <a:pt x="27559" y="1253872"/>
                  </a:lnTo>
                  <a:lnTo>
                    <a:pt x="60452" y="1253872"/>
                  </a:lnTo>
                  <a:moveTo>
                    <a:pt x="60452" y="1211327"/>
                  </a:moveTo>
                  <a:lnTo>
                    <a:pt x="27559" y="1211327"/>
                  </a:lnTo>
                  <a:lnTo>
                    <a:pt x="27559" y="1164845"/>
                  </a:lnTo>
                  <a:lnTo>
                    <a:pt x="60452" y="1164845"/>
                  </a:lnTo>
                  <a:moveTo>
                    <a:pt x="60452" y="1122427"/>
                  </a:moveTo>
                  <a:lnTo>
                    <a:pt x="27559" y="1122427"/>
                  </a:lnTo>
                  <a:lnTo>
                    <a:pt x="27559" y="1076072"/>
                  </a:lnTo>
                  <a:lnTo>
                    <a:pt x="60452" y="1076072"/>
                  </a:lnTo>
                  <a:moveTo>
                    <a:pt x="60452" y="1031749"/>
                  </a:moveTo>
                  <a:lnTo>
                    <a:pt x="27559" y="1031749"/>
                  </a:lnTo>
                  <a:lnTo>
                    <a:pt x="27559" y="985267"/>
                  </a:lnTo>
                  <a:lnTo>
                    <a:pt x="60452" y="985267"/>
                  </a:lnTo>
                  <a:moveTo>
                    <a:pt x="60452" y="941071"/>
                  </a:moveTo>
                  <a:lnTo>
                    <a:pt x="27559" y="941071"/>
                  </a:lnTo>
                  <a:lnTo>
                    <a:pt x="27559" y="894589"/>
                  </a:lnTo>
                  <a:lnTo>
                    <a:pt x="60452" y="894589"/>
                  </a:lnTo>
                  <a:moveTo>
                    <a:pt x="60452" y="850266"/>
                  </a:moveTo>
                  <a:lnTo>
                    <a:pt x="27559" y="850266"/>
                  </a:lnTo>
                  <a:lnTo>
                    <a:pt x="27559" y="803911"/>
                  </a:lnTo>
                  <a:lnTo>
                    <a:pt x="60452" y="803911"/>
                  </a:lnTo>
                  <a:moveTo>
                    <a:pt x="60452" y="759588"/>
                  </a:moveTo>
                  <a:lnTo>
                    <a:pt x="27559" y="759588"/>
                  </a:lnTo>
                  <a:lnTo>
                    <a:pt x="27559" y="713233"/>
                  </a:lnTo>
                  <a:lnTo>
                    <a:pt x="60452" y="713233"/>
                  </a:lnTo>
                  <a:moveTo>
                    <a:pt x="249174" y="2201165"/>
                  </a:moveTo>
                  <a:lnTo>
                    <a:pt x="216154" y="2201165"/>
                  </a:lnTo>
                  <a:lnTo>
                    <a:pt x="216154" y="2154810"/>
                  </a:lnTo>
                  <a:lnTo>
                    <a:pt x="249174" y="2154810"/>
                  </a:lnTo>
                  <a:moveTo>
                    <a:pt x="249174" y="2110487"/>
                  </a:moveTo>
                  <a:lnTo>
                    <a:pt x="216154" y="2110487"/>
                  </a:lnTo>
                  <a:lnTo>
                    <a:pt x="216154" y="2061592"/>
                  </a:lnTo>
                  <a:lnTo>
                    <a:pt x="249174" y="2061592"/>
                  </a:lnTo>
                  <a:moveTo>
                    <a:pt x="249174" y="2021587"/>
                  </a:moveTo>
                  <a:lnTo>
                    <a:pt x="216154" y="2021587"/>
                  </a:lnTo>
                  <a:lnTo>
                    <a:pt x="216154" y="1972692"/>
                  </a:lnTo>
                  <a:lnTo>
                    <a:pt x="249174" y="1972692"/>
                  </a:lnTo>
                  <a:moveTo>
                    <a:pt x="249174" y="1932687"/>
                  </a:moveTo>
                  <a:lnTo>
                    <a:pt x="216154" y="1932687"/>
                  </a:lnTo>
                  <a:lnTo>
                    <a:pt x="216154" y="1883792"/>
                  </a:lnTo>
                  <a:lnTo>
                    <a:pt x="249174" y="1883792"/>
                  </a:lnTo>
                  <a:moveTo>
                    <a:pt x="249174" y="1843787"/>
                  </a:moveTo>
                  <a:lnTo>
                    <a:pt x="216154" y="1843787"/>
                  </a:lnTo>
                  <a:lnTo>
                    <a:pt x="216154" y="1797432"/>
                  </a:lnTo>
                  <a:lnTo>
                    <a:pt x="249174" y="1797432"/>
                  </a:lnTo>
                  <a:moveTo>
                    <a:pt x="249174" y="1751712"/>
                  </a:moveTo>
                  <a:lnTo>
                    <a:pt x="216154" y="1751712"/>
                  </a:lnTo>
                  <a:lnTo>
                    <a:pt x="216154" y="1705357"/>
                  </a:lnTo>
                  <a:lnTo>
                    <a:pt x="249174" y="1705357"/>
                  </a:lnTo>
                  <a:moveTo>
                    <a:pt x="249174" y="1662812"/>
                  </a:moveTo>
                  <a:lnTo>
                    <a:pt x="216154" y="1662812"/>
                  </a:lnTo>
                  <a:lnTo>
                    <a:pt x="216154" y="1616457"/>
                  </a:lnTo>
                  <a:lnTo>
                    <a:pt x="249174" y="1616457"/>
                  </a:lnTo>
                  <a:moveTo>
                    <a:pt x="249174" y="1572134"/>
                  </a:moveTo>
                  <a:lnTo>
                    <a:pt x="216154" y="1572134"/>
                  </a:lnTo>
                  <a:lnTo>
                    <a:pt x="216154" y="1525779"/>
                  </a:lnTo>
                  <a:lnTo>
                    <a:pt x="249174" y="1525779"/>
                  </a:lnTo>
                  <a:moveTo>
                    <a:pt x="249174" y="1483234"/>
                  </a:moveTo>
                  <a:lnTo>
                    <a:pt x="216154" y="1483234"/>
                  </a:lnTo>
                  <a:lnTo>
                    <a:pt x="216154" y="1436879"/>
                  </a:lnTo>
                  <a:lnTo>
                    <a:pt x="249174" y="1436879"/>
                  </a:lnTo>
                  <a:moveTo>
                    <a:pt x="249174" y="1393191"/>
                  </a:moveTo>
                  <a:lnTo>
                    <a:pt x="216154" y="1393191"/>
                  </a:lnTo>
                  <a:lnTo>
                    <a:pt x="216154" y="1346836"/>
                  </a:lnTo>
                  <a:lnTo>
                    <a:pt x="249174" y="1346836"/>
                  </a:lnTo>
                  <a:moveTo>
                    <a:pt x="249174" y="1302513"/>
                  </a:moveTo>
                  <a:lnTo>
                    <a:pt x="216154" y="1302513"/>
                  </a:lnTo>
                  <a:lnTo>
                    <a:pt x="216154" y="1256158"/>
                  </a:lnTo>
                  <a:lnTo>
                    <a:pt x="249174" y="1256158"/>
                  </a:lnTo>
                  <a:moveTo>
                    <a:pt x="249174" y="1213613"/>
                  </a:moveTo>
                  <a:lnTo>
                    <a:pt x="216154" y="1213613"/>
                  </a:lnTo>
                  <a:lnTo>
                    <a:pt x="216154" y="1167131"/>
                  </a:lnTo>
                  <a:lnTo>
                    <a:pt x="249174" y="1167131"/>
                  </a:lnTo>
                  <a:moveTo>
                    <a:pt x="249174" y="1124713"/>
                  </a:moveTo>
                  <a:lnTo>
                    <a:pt x="216154" y="1124713"/>
                  </a:lnTo>
                  <a:lnTo>
                    <a:pt x="216154" y="1078358"/>
                  </a:lnTo>
                  <a:lnTo>
                    <a:pt x="249174" y="1078358"/>
                  </a:lnTo>
                  <a:moveTo>
                    <a:pt x="249174" y="1034035"/>
                  </a:moveTo>
                  <a:lnTo>
                    <a:pt x="216154" y="1034035"/>
                  </a:lnTo>
                  <a:lnTo>
                    <a:pt x="216154" y="987553"/>
                  </a:lnTo>
                  <a:lnTo>
                    <a:pt x="249174" y="987553"/>
                  </a:lnTo>
                  <a:moveTo>
                    <a:pt x="249174" y="943357"/>
                  </a:moveTo>
                  <a:lnTo>
                    <a:pt x="216154" y="943357"/>
                  </a:lnTo>
                  <a:lnTo>
                    <a:pt x="216154" y="896875"/>
                  </a:lnTo>
                  <a:lnTo>
                    <a:pt x="249174" y="896875"/>
                  </a:lnTo>
                  <a:moveTo>
                    <a:pt x="249174" y="852552"/>
                  </a:moveTo>
                  <a:lnTo>
                    <a:pt x="216154" y="852552"/>
                  </a:lnTo>
                  <a:lnTo>
                    <a:pt x="216154" y="806197"/>
                  </a:lnTo>
                  <a:lnTo>
                    <a:pt x="249174" y="806197"/>
                  </a:lnTo>
                  <a:moveTo>
                    <a:pt x="249174" y="761874"/>
                  </a:moveTo>
                  <a:lnTo>
                    <a:pt x="216154" y="761874"/>
                  </a:lnTo>
                  <a:lnTo>
                    <a:pt x="216154" y="715519"/>
                  </a:lnTo>
                  <a:lnTo>
                    <a:pt x="249174" y="715519"/>
                  </a:lnTo>
                  <a:moveTo>
                    <a:pt x="686943" y="689992"/>
                  </a:moveTo>
                  <a:cubicBezTo>
                    <a:pt x="756539" y="619761"/>
                    <a:pt x="842645" y="689992"/>
                    <a:pt x="842645" y="689992"/>
                  </a:cubicBezTo>
                  <a:lnTo>
                    <a:pt x="842645" y="842392"/>
                  </a:lnTo>
                  <a:lnTo>
                    <a:pt x="686943" y="842392"/>
                  </a:lnTo>
                  <a:moveTo>
                    <a:pt x="844423" y="2177797"/>
                  </a:moveTo>
                  <a:lnTo>
                    <a:pt x="686943" y="2177797"/>
                  </a:lnTo>
                  <a:lnTo>
                    <a:pt x="686943" y="2144142"/>
                  </a:lnTo>
                  <a:lnTo>
                    <a:pt x="844423" y="2144142"/>
                  </a:lnTo>
                  <a:moveTo>
                    <a:pt x="844423" y="2099057"/>
                  </a:moveTo>
                  <a:lnTo>
                    <a:pt x="686943" y="2099057"/>
                  </a:lnTo>
                  <a:lnTo>
                    <a:pt x="686943" y="2065402"/>
                  </a:lnTo>
                  <a:lnTo>
                    <a:pt x="844423" y="2065402"/>
                  </a:lnTo>
                  <a:moveTo>
                    <a:pt x="844423" y="2020317"/>
                  </a:moveTo>
                  <a:lnTo>
                    <a:pt x="686943" y="2020317"/>
                  </a:lnTo>
                  <a:lnTo>
                    <a:pt x="686943" y="1986535"/>
                  </a:lnTo>
                  <a:lnTo>
                    <a:pt x="844423" y="1986535"/>
                  </a:lnTo>
                  <a:moveTo>
                    <a:pt x="844423" y="1941577"/>
                  </a:moveTo>
                  <a:lnTo>
                    <a:pt x="686943" y="1941577"/>
                  </a:lnTo>
                  <a:lnTo>
                    <a:pt x="686943" y="1907795"/>
                  </a:lnTo>
                  <a:lnTo>
                    <a:pt x="844423" y="1907795"/>
                  </a:lnTo>
                  <a:moveTo>
                    <a:pt x="844423" y="1862837"/>
                  </a:moveTo>
                  <a:lnTo>
                    <a:pt x="686943" y="1862837"/>
                  </a:lnTo>
                  <a:lnTo>
                    <a:pt x="686943" y="1829055"/>
                  </a:lnTo>
                  <a:lnTo>
                    <a:pt x="844423" y="1829055"/>
                  </a:lnTo>
                  <a:moveTo>
                    <a:pt x="844423" y="1784097"/>
                  </a:moveTo>
                  <a:lnTo>
                    <a:pt x="686943" y="1784097"/>
                  </a:lnTo>
                  <a:lnTo>
                    <a:pt x="686943" y="1750315"/>
                  </a:lnTo>
                  <a:lnTo>
                    <a:pt x="844423" y="1750315"/>
                  </a:lnTo>
                  <a:moveTo>
                    <a:pt x="844423" y="1705357"/>
                  </a:moveTo>
                  <a:lnTo>
                    <a:pt x="686943" y="1705357"/>
                  </a:lnTo>
                  <a:lnTo>
                    <a:pt x="686943" y="1671575"/>
                  </a:lnTo>
                  <a:lnTo>
                    <a:pt x="844423" y="1671575"/>
                  </a:lnTo>
                  <a:moveTo>
                    <a:pt x="844423" y="1626617"/>
                  </a:moveTo>
                  <a:lnTo>
                    <a:pt x="686943" y="1626617"/>
                  </a:lnTo>
                  <a:lnTo>
                    <a:pt x="686943" y="1592835"/>
                  </a:lnTo>
                  <a:lnTo>
                    <a:pt x="844423" y="1592835"/>
                  </a:lnTo>
                  <a:moveTo>
                    <a:pt x="844423" y="1547877"/>
                  </a:moveTo>
                  <a:lnTo>
                    <a:pt x="686943" y="1547877"/>
                  </a:lnTo>
                  <a:lnTo>
                    <a:pt x="686943" y="1514095"/>
                  </a:lnTo>
                  <a:lnTo>
                    <a:pt x="844423" y="1514095"/>
                  </a:lnTo>
                  <a:moveTo>
                    <a:pt x="844423" y="1469137"/>
                  </a:moveTo>
                  <a:lnTo>
                    <a:pt x="686943" y="1469137"/>
                  </a:lnTo>
                  <a:lnTo>
                    <a:pt x="686943" y="1435355"/>
                  </a:lnTo>
                  <a:lnTo>
                    <a:pt x="844423" y="1435355"/>
                  </a:lnTo>
                  <a:moveTo>
                    <a:pt x="844423" y="1390397"/>
                  </a:moveTo>
                  <a:lnTo>
                    <a:pt x="686943" y="1390397"/>
                  </a:lnTo>
                  <a:lnTo>
                    <a:pt x="686943" y="1356615"/>
                  </a:lnTo>
                  <a:lnTo>
                    <a:pt x="844423" y="1356615"/>
                  </a:lnTo>
                  <a:moveTo>
                    <a:pt x="844423" y="1311657"/>
                  </a:moveTo>
                  <a:lnTo>
                    <a:pt x="686943" y="1311657"/>
                  </a:lnTo>
                  <a:lnTo>
                    <a:pt x="686943" y="1277875"/>
                  </a:lnTo>
                  <a:lnTo>
                    <a:pt x="844423" y="1277875"/>
                  </a:lnTo>
                  <a:moveTo>
                    <a:pt x="844423" y="1232790"/>
                  </a:moveTo>
                  <a:lnTo>
                    <a:pt x="686943" y="1232790"/>
                  </a:lnTo>
                  <a:lnTo>
                    <a:pt x="686943" y="1199135"/>
                  </a:lnTo>
                  <a:lnTo>
                    <a:pt x="844423" y="1199135"/>
                  </a:lnTo>
                  <a:moveTo>
                    <a:pt x="844423" y="1154050"/>
                  </a:moveTo>
                  <a:lnTo>
                    <a:pt x="686943" y="1154050"/>
                  </a:lnTo>
                  <a:lnTo>
                    <a:pt x="686943" y="1120395"/>
                  </a:lnTo>
                  <a:lnTo>
                    <a:pt x="844423" y="1120395"/>
                  </a:lnTo>
                  <a:moveTo>
                    <a:pt x="844423" y="1075310"/>
                  </a:moveTo>
                  <a:lnTo>
                    <a:pt x="686943" y="1075310"/>
                  </a:lnTo>
                  <a:lnTo>
                    <a:pt x="686943" y="1041655"/>
                  </a:lnTo>
                  <a:lnTo>
                    <a:pt x="844423" y="1041655"/>
                  </a:lnTo>
                  <a:moveTo>
                    <a:pt x="844423" y="996570"/>
                  </a:moveTo>
                  <a:lnTo>
                    <a:pt x="686943" y="996570"/>
                  </a:lnTo>
                  <a:lnTo>
                    <a:pt x="686943" y="962915"/>
                  </a:lnTo>
                  <a:lnTo>
                    <a:pt x="844423" y="962915"/>
                  </a:lnTo>
                  <a:moveTo>
                    <a:pt x="844423" y="917830"/>
                  </a:moveTo>
                  <a:lnTo>
                    <a:pt x="686943" y="917830"/>
                  </a:lnTo>
                  <a:lnTo>
                    <a:pt x="686943" y="884048"/>
                  </a:lnTo>
                  <a:lnTo>
                    <a:pt x="844423" y="884048"/>
                  </a:lnTo>
                  <a:moveTo>
                    <a:pt x="1027557" y="2188592"/>
                  </a:moveTo>
                  <a:lnTo>
                    <a:pt x="967359" y="2188592"/>
                  </a:lnTo>
                  <a:lnTo>
                    <a:pt x="967359" y="2137792"/>
                  </a:lnTo>
                  <a:lnTo>
                    <a:pt x="1027811" y="2137792"/>
                  </a:lnTo>
                  <a:moveTo>
                    <a:pt x="1027557" y="2095882"/>
                  </a:moveTo>
                  <a:lnTo>
                    <a:pt x="967359" y="2095882"/>
                  </a:lnTo>
                  <a:lnTo>
                    <a:pt x="967359" y="2045082"/>
                  </a:lnTo>
                  <a:lnTo>
                    <a:pt x="1027811" y="2045082"/>
                  </a:lnTo>
                  <a:moveTo>
                    <a:pt x="1027557" y="2003045"/>
                  </a:moveTo>
                  <a:lnTo>
                    <a:pt x="967359" y="2003045"/>
                  </a:lnTo>
                  <a:lnTo>
                    <a:pt x="967359" y="1952245"/>
                  </a:lnTo>
                  <a:lnTo>
                    <a:pt x="1027811" y="1952245"/>
                  </a:lnTo>
                  <a:moveTo>
                    <a:pt x="1027557" y="1910208"/>
                  </a:moveTo>
                  <a:lnTo>
                    <a:pt x="967359" y="1910208"/>
                  </a:lnTo>
                  <a:lnTo>
                    <a:pt x="967359" y="1859408"/>
                  </a:lnTo>
                  <a:lnTo>
                    <a:pt x="1027811" y="1859408"/>
                  </a:lnTo>
                  <a:moveTo>
                    <a:pt x="1027557" y="1817371"/>
                  </a:moveTo>
                  <a:lnTo>
                    <a:pt x="967359" y="1817371"/>
                  </a:lnTo>
                  <a:lnTo>
                    <a:pt x="967359" y="1766571"/>
                  </a:lnTo>
                  <a:lnTo>
                    <a:pt x="1027811" y="1766571"/>
                  </a:lnTo>
                  <a:moveTo>
                    <a:pt x="1027557" y="1724534"/>
                  </a:moveTo>
                  <a:lnTo>
                    <a:pt x="967359" y="1724534"/>
                  </a:lnTo>
                  <a:lnTo>
                    <a:pt x="967359" y="1673734"/>
                  </a:lnTo>
                  <a:lnTo>
                    <a:pt x="1027811" y="1673734"/>
                  </a:lnTo>
                  <a:moveTo>
                    <a:pt x="1027557" y="1631697"/>
                  </a:moveTo>
                  <a:lnTo>
                    <a:pt x="967359" y="1631697"/>
                  </a:lnTo>
                  <a:lnTo>
                    <a:pt x="967359" y="1580897"/>
                  </a:lnTo>
                  <a:lnTo>
                    <a:pt x="1027811" y="1580897"/>
                  </a:lnTo>
                  <a:moveTo>
                    <a:pt x="1027557" y="1538860"/>
                  </a:moveTo>
                  <a:lnTo>
                    <a:pt x="967359" y="1538860"/>
                  </a:lnTo>
                  <a:lnTo>
                    <a:pt x="967359" y="1488060"/>
                  </a:lnTo>
                  <a:lnTo>
                    <a:pt x="1027811" y="1488060"/>
                  </a:lnTo>
                  <a:moveTo>
                    <a:pt x="1027557" y="1446023"/>
                  </a:moveTo>
                  <a:lnTo>
                    <a:pt x="967359" y="1446023"/>
                  </a:lnTo>
                  <a:lnTo>
                    <a:pt x="967359" y="1395223"/>
                  </a:lnTo>
                  <a:lnTo>
                    <a:pt x="1027811" y="1395223"/>
                  </a:lnTo>
                  <a:moveTo>
                    <a:pt x="1027557" y="1353186"/>
                  </a:moveTo>
                  <a:lnTo>
                    <a:pt x="967359" y="1353186"/>
                  </a:lnTo>
                  <a:lnTo>
                    <a:pt x="967359" y="1302386"/>
                  </a:lnTo>
                  <a:lnTo>
                    <a:pt x="1027811" y="1302386"/>
                  </a:lnTo>
                  <a:moveTo>
                    <a:pt x="1027557" y="1260349"/>
                  </a:moveTo>
                  <a:lnTo>
                    <a:pt x="967359" y="1260349"/>
                  </a:lnTo>
                  <a:lnTo>
                    <a:pt x="967359" y="1209549"/>
                  </a:lnTo>
                  <a:lnTo>
                    <a:pt x="1027811" y="1209549"/>
                  </a:lnTo>
                  <a:moveTo>
                    <a:pt x="1027557" y="1167639"/>
                  </a:moveTo>
                  <a:lnTo>
                    <a:pt x="967359" y="1167639"/>
                  </a:lnTo>
                  <a:lnTo>
                    <a:pt x="967359" y="1116839"/>
                  </a:lnTo>
                  <a:lnTo>
                    <a:pt x="1027811" y="1116839"/>
                  </a:lnTo>
                  <a:moveTo>
                    <a:pt x="1027557" y="1074802"/>
                  </a:moveTo>
                  <a:lnTo>
                    <a:pt x="967359" y="1074802"/>
                  </a:lnTo>
                  <a:lnTo>
                    <a:pt x="967359" y="1024002"/>
                  </a:lnTo>
                  <a:lnTo>
                    <a:pt x="1027811" y="1024002"/>
                  </a:lnTo>
                  <a:moveTo>
                    <a:pt x="1027557" y="981965"/>
                  </a:moveTo>
                  <a:lnTo>
                    <a:pt x="967359" y="981965"/>
                  </a:lnTo>
                  <a:lnTo>
                    <a:pt x="967359" y="931165"/>
                  </a:lnTo>
                  <a:lnTo>
                    <a:pt x="1027811" y="931165"/>
                  </a:lnTo>
                  <a:moveTo>
                    <a:pt x="1027557" y="889128"/>
                  </a:moveTo>
                  <a:lnTo>
                    <a:pt x="967359" y="889128"/>
                  </a:lnTo>
                  <a:lnTo>
                    <a:pt x="967359" y="838328"/>
                  </a:lnTo>
                  <a:lnTo>
                    <a:pt x="1027811" y="838328"/>
                  </a:lnTo>
                  <a:moveTo>
                    <a:pt x="1027557" y="796291"/>
                  </a:moveTo>
                  <a:lnTo>
                    <a:pt x="967359" y="796291"/>
                  </a:lnTo>
                  <a:lnTo>
                    <a:pt x="967359" y="745491"/>
                  </a:lnTo>
                  <a:lnTo>
                    <a:pt x="1027811" y="745491"/>
                  </a:lnTo>
                  <a:moveTo>
                    <a:pt x="1027557" y="703454"/>
                  </a:moveTo>
                  <a:lnTo>
                    <a:pt x="967359" y="703454"/>
                  </a:lnTo>
                  <a:lnTo>
                    <a:pt x="967359" y="652654"/>
                  </a:lnTo>
                  <a:lnTo>
                    <a:pt x="1027811" y="652654"/>
                  </a:lnTo>
                  <a:moveTo>
                    <a:pt x="1027557" y="610617"/>
                  </a:moveTo>
                  <a:lnTo>
                    <a:pt x="967359" y="610617"/>
                  </a:lnTo>
                  <a:lnTo>
                    <a:pt x="1003935" y="559817"/>
                  </a:lnTo>
                  <a:lnTo>
                    <a:pt x="1027811" y="559817"/>
                  </a:lnTo>
                  <a:moveTo>
                    <a:pt x="1149350" y="2188592"/>
                  </a:moveTo>
                  <a:lnTo>
                    <a:pt x="1088898" y="2188592"/>
                  </a:lnTo>
                  <a:lnTo>
                    <a:pt x="1088898" y="2137792"/>
                  </a:lnTo>
                  <a:lnTo>
                    <a:pt x="1149350" y="2137792"/>
                  </a:lnTo>
                  <a:moveTo>
                    <a:pt x="1149350" y="2095882"/>
                  </a:moveTo>
                  <a:lnTo>
                    <a:pt x="1088898" y="2095882"/>
                  </a:lnTo>
                  <a:lnTo>
                    <a:pt x="1088898" y="2045082"/>
                  </a:lnTo>
                  <a:lnTo>
                    <a:pt x="1149350" y="2045082"/>
                  </a:lnTo>
                  <a:moveTo>
                    <a:pt x="1149350" y="2003045"/>
                  </a:moveTo>
                  <a:lnTo>
                    <a:pt x="1088898" y="2003045"/>
                  </a:lnTo>
                  <a:lnTo>
                    <a:pt x="1088898" y="1952245"/>
                  </a:lnTo>
                  <a:lnTo>
                    <a:pt x="1149350" y="1952245"/>
                  </a:lnTo>
                  <a:moveTo>
                    <a:pt x="1149350" y="1817371"/>
                  </a:moveTo>
                  <a:lnTo>
                    <a:pt x="1088898" y="1817371"/>
                  </a:lnTo>
                  <a:lnTo>
                    <a:pt x="1088898" y="1766571"/>
                  </a:lnTo>
                  <a:lnTo>
                    <a:pt x="1149350" y="1766571"/>
                  </a:lnTo>
                  <a:moveTo>
                    <a:pt x="1149350" y="1724534"/>
                  </a:moveTo>
                  <a:lnTo>
                    <a:pt x="1088898" y="1724534"/>
                  </a:lnTo>
                  <a:lnTo>
                    <a:pt x="1088898" y="1673734"/>
                  </a:lnTo>
                  <a:lnTo>
                    <a:pt x="1149350" y="1673734"/>
                  </a:lnTo>
                  <a:moveTo>
                    <a:pt x="1149350" y="1631697"/>
                  </a:moveTo>
                  <a:lnTo>
                    <a:pt x="1088898" y="1631697"/>
                  </a:lnTo>
                  <a:lnTo>
                    <a:pt x="1088898" y="1580897"/>
                  </a:lnTo>
                  <a:lnTo>
                    <a:pt x="1149350" y="1580897"/>
                  </a:lnTo>
                  <a:moveTo>
                    <a:pt x="1149350" y="1538860"/>
                  </a:moveTo>
                  <a:lnTo>
                    <a:pt x="1088898" y="1538860"/>
                  </a:lnTo>
                  <a:lnTo>
                    <a:pt x="1088898" y="1488060"/>
                  </a:lnTo>
                  <a:lnTo>
                    <a:pt x="1149350" y="1488060"/>
                  </a:lnTo>
                  <a:moveTo>
                    <a:pt x="1149350" y="1353186"/>
                  </a:moveTo>
                  <a:lnTo>
                    <a:pt x="1088898" y="1353186"/>
                  </a:lnTo>
                  <a:lnTo>
                    <a:pt x="1088898" y="1302386"/>
                  </a:lnTo>
                  <a:lnTo>
                    <a:pt x="1149350" y="1302386"/>
                  </a:lnTo>
                  <a:moveTo>
                    <a:pt x="1149350" y="1260349"/>
                  </a:moveTo>
                  <a:lnTo>
                    <a:pt x="1088898" y="1260349"/>
                  </a:lnTo>
                  <a:lnTo>
                    <a:pt x="1088898" y="1209549"/>
                  </a:lnTo>
                  <a:lnTo>
                    <a:pt x="1149350" y="1209549"/>
                  </a:lnTo>
                  <a:moveTo>
                    <a:pt x="1149350" y="1167639"/>
                  </a:moveTo>
                  <a:lnTo>
                    <a:pt x="1088898" y="1167639"/>
                  </a:lnTo>
                  <a:lnTo>
                    <a:pt x="1088898" y="1116839"/>
                  </a:lnTo>
                  <a:lnTo>
                    <a:pt x="1149350" y="1116839"/>
                  </a:lnTo>
                  <a:moveTo>
                    <a:pt x="1149350" y="1074802"/>
                  </a:moveTo>
                  <a:lnTo>
                    <a:pt x="1088898" y="1074802"/>
                  </a:lnTo>
                  <a:lnTo>
                    <a:pt x="1088898" y="1024002"/>
                  </a:lnTo>
                  <a:lnTo>
                    <a:pt x="1149350" y="1024002"/>
                  </a:lnTo>
                  <a:moveTo>
                    <a:pt x="1149350" y="889128"/>
                  </a:moveTo>
                  <a:lnTo>
                    <a:pt x="1088898" y="889128"/>
                  </a:lnTo>
                  <a:lnTo>
                    <a:pt x="1088898" y="838328"/>
                  </a:lnTo>
                  <a:lnTo>
                    <a:pt x="1149350" y="838328"/>
                  </a:lnTo>
                  <a:moveTo>
                    <a:pt x="1149350" y="796291"/>
                  </a:moveTo>
                  <a:lnTo>
                    <a:pt x="1088898" y="796291"/>
                  </a:lnTo>
                  <a:lnTo>
                    <a:pt x="1088898" y="745491"/>
                  </a:lnTo>
                  <a:lnTo>
                    <a:pt x="1149350" y="745491"/>
                  </a:lnTo>
                  <a:moveTo>
                    <a:pt x="1149350" y="703454"/>
                  </a:moveTo>
                  <a:lnTo>
                    <a:pt x="1088898" y="703454"/>
                  </a:lnTo>
                  <a:lnTo>
                    <a:pt x="1088898" y="652654"/>
                  </a:lnTo>
                  <a:lnTo>
                    <a:pt x="1149350" y="652654"/>
                  </a:lnTo>
                  <a:moveTo>
                    <a:pt x="1149350" y="610617"/>
                  </a:moveTo>
                  <a:lnTo>
                    <a:pt x="1088898" y="610617"/>
                  </a:lnTo>
                  <a:lnTo>
                    <a:pt x="1088898" y="559817"/>
                  </a:lnTo>
                  <a:lnTo>
                    <a:pt x="1149350" y="559817"/>
                  </a:lnTo>
                  <a:moveTo>
                    <a:pt x="1149350" y="517780"/>
                  </a:moveTo>
                  <a:lnTo>
                    <a:pt x="1088898" y="517780"/>
                  </a:lnTo>
                  <a:lnTo>
                    <a:pt x="1088898" y="466980"/>
                  </a:lnTo>
                  <a:lnTo>
                    <a:pt x="1149350" y="466980"/>
                  </a:lnTo>
                  <a:moveTo>
                    <a:pt x="1149350" y="424943"/>
                  </a:moveTo>
                  <a:lnTo>
                    <a:pt x="1100963" y="424943"/>
                  </a:lnTo>
                  <a:lnTo>
                    <a:pt x="1137412" y="374143"/>
                  </a:lnTo>
                  <a:lnTo>
                    <a:pt x="1149350" y="374143"/>
                  </a:lnTo>
                  <a:moveTo>
                    <a:pt x="1271270" y="2188592"/>
                  </a:moveTo>
                  <a:lnTo>
                    <a:pt x="1210818" y="2188592"/>
                  </a:lnTo>
                  <a:lnTo>
                    <a:pt x="1210818" y="2137792"/>
                  </a:lnTo>
                  <a:lnTo>
                    <a:pt x="1271270" y="2137792"/>
                  </a:lnTo>
                  <a:moveTo>
                    <a:pt x="1271270" y="2095882"/>
                  </a:moveTo>
                  <a:lnTo>
                    <a:pt x="1210818" y="2095882"/>
                  </a:lnTo>
                  <a:lnTo>
                    <a:pt x="1210818" y="2045082"/>
                  </a:lnTo>
                  <a:lnTo>
                    <a:pt x="1271270" y="2045082"/>
                  </a:lnTo>
                  <a:moveTo>
                    <a:pt x="1271270" y="2003045"/>
                  </a:moveTo>
                  <a:lnTo>
                    <a:pt x="1210818" y="2003045"/>
                  </a:lnTo>
                  <a:lnTo>
                    <a:pt x="1210818" y="1952245"/>
                  </a:lnTo>
                  <a:lnTo>
                    <a:pt x="1271270" y="1952245"/>
                  </a:lnTo>
                  <a:moveTo>
                    <a:pt x="1271270" y="1910208"/>
                  </a:moveTo>
                  <a:lnTo>
                    <a:pt x="1210818" y="1910208"/>
                  </a:lnTo>
                  <a:lnTo>
                    <a:pt x="1210818" y="1859408"/>
                  </a:lnTo>
                  <a:lnTo>
                    <a:pt x="1271270" y="1859408"/>
                  </a:lnTo>
                  <a:moveTo>
                    <a:pt x="1271270" y="1817371"/>
                  </a:moveTo>
                  <a:lnTo>
                    <a:pt x="1210818" y="1817371"/>
                  </a:lnTo>
                  <a:lnTo>
                    <a:pt x="1210818" y="1766571"/>
                  </a:lnTo>
                  <a:lnTo>
                    <a:pt x="1271270" y="1766571"/>
                  </a:lnTo>
                  <a:moveTo>
                    <a:pt x="1271270" y="1724534"/>
                  </a:moveTo>
                  <a:lnTo>
                    <a:pt x="1210818" y="1724534"/>
                  </a:lnTo>
                  <a:lnTo>
                    <a:pt x="1210818" y="1673734"/>
                  </a:lnTo>
                  <a:lnTo>
                    <a:pt x="1271270" y="1673734"/>
                  </a:lnTo>
                  <a:moveTo>
                    <a:pt x="1271270" y="1538860"/>
                  </a:moveTo>
                  <a:lnTo>
                    <a:pt x="1210818" y="1538860"/>
                  </a:lnTo>
                  <a:lnTo>
                    <a:pt x="1210818" y="1488060"/>
                  </a:lnTo>
                  <a:lnTo>
                    <a:pt x="1271270" y="1488060"/>
                  </a:lnTo>
                  <a:moveTo>
                    <a:pt x="1271270" y="1446023"/>
                  </a:moveTo>
                  <a:lnTo>
                    <a:pt x="1210818" y="1446023"/>
                  </a:lnTo>
                  <a:lnTo>
                    <a:pt x="1210818" y="1395223"/>
                  </a:lnTo>
                  <a:lnTo>
                    <a:pt x="1271270" y="1395223"/>
                  </a:lnTo>
                  <a:moveTo>
                    <a:pt x="1271270" y="1353186"/>
                  </a:moveTo>
                  <a:lnTo>
                    <a:pt x="1210818" y="1353186"/>
                  </a:lnTo>
                  <a:lnTo>
                    <a:pt x="1210818" y="1302386"/>
                  </a:lnTo>
                  <a:lnTo>
                    <a:pt x="1271270" y="1302386"/>
                  </a:lnTo>
                  <a:moveTo>
                    <a:pt x="1271270" y="1260349"/>
                  </a:moveTo>
                  <a:lnTo>
                    <a:pt x="1210818" y="1260349"/>
                  </a:lnTo>
                  <a:lnTo>
                    <a:pt x="1210818" y="1209549"/>
                  </a:lnTo>
                  <a:lnTo>
                    <a:pt x="1271270" y="1209549"/>
                  </a:lnTo>
                  <a:moveTo>
                    <a:pt x="1271270" y="1167639"/>
                  </a:moveTo>
                  <a:lnTo>
                    <a:pt x="1210818" y="1167639"/>
                  </a:lnTo>
                  <a:lnTo>
                    <a:pt x="1210818" y="1116839"/>
                  </a:lnTo>
                  <a:lnTo>
                    <a:pt x="1271270" y="1116839"/>
                  </a:lnTo>
                  <a:moveTo>
                    <a:pt x="1271270" y="1074802"/>
                  </a:moveTo>
                  <a:lnTo>
                    <a:pt x="1210818" y="1074802"/>
                  </a:lnTo>
                  <a:lnTo>
                    <a:pt x="1210818" y="1024002"/>
                  </a:lnTo>
                  <a:lnTo>
                    <a:pt x="1271270" y="1024002"/>
                  </a:lnTo>
                  <a:moveTo>
                    <a:pt x="1271270" y="981965"/>
                  </a:moveTo>
                  <a:lnTo>
                    <a:pt x="1210818" y="981965"/>
                  </a:lnTo>
                  <a:lnTo>
                    <a:pt x="1210818" y="931165"/>
                  </a:lnTo>
                  <a:lnTo>
                    <a:pt x="1271270" y="931165"/>
                  </a:lnTo>
                  <a:moveTo>
                    <a:pt x="1271270" y="889128"/>
                  </a:moveTo>
                  <a:lnTo>
                    <a:pt x="1210818" y="889128"/>
                  </a:lnTo>
                  <a:lnTo>
                    <a:pt x="1210818" y="838328"/>
                  </a:lnTo>
                  <a:lnTo>
                    <a:pt x="1271270" y="838328"/>
                  </a:lnTo>
                  <a:moveTo>
                    <a:pt x="1271270" y="796291"/>
                  </a:moveTo>
                  <a:lnTo>
                    <a:pt x="1210818" y="796291"/>
                  </a:lnTo>
                  <a:lnTo>
                    <a:pt x="1210818" y="745491"/>
                  </a:lnTo>
                  <a:lnTo>
                    <a:pt x="1271270" y="745491"/>
                  </a:lnTo>
                  <a:moveTo>
                    <a:pt x="1271270" y="703454"/>
                  </a:moveTo>
                  <a:lnTo>
                    <a:pt x="1210818" y="703454"/>
                  </a:lnTo>
                  <a:lnTo>
                    <a:pt x="1210818" y="652654"/>
                  </a:lnTo>
                  <a:lnTo>
                    <a:pt x="1271270" y="652654"/>
                  </a:lnTo>
                  <a:moveTo>
                    <a:pt x="1271270" y="610617"/>
                  </a:moveTo>
                  <a:lnTo>
                    <a:pt x="1210818" y="610617"/>
                  </a:lnTo>
                  <a:lnTo>
                    <a:pt x="1210818" y="559817"/>
                  </a:lnTo>
                  <a:lnTo>
                    <a:pt x="1271270" y="559817"/>
                  </a:lnTo>
                  <a:moveTo>
                    <a:pt x="1271270" y="517780"/>
                  </a:moveTo>
                  <a:lnTo>
                    <a:pt x="1210818" y="517780"/>
                  </a:lnTo>
                  <a:lnTo>
                    <a:pt x="1210818" y="466980"/>
                  </a:lnTo>
                  <a:lnTo>
                    <a:pt x="1271270" y="466980"/>
                  </a:lnTo>
                  <a:moveTo>
                    <a:pt x="1271270" y="424943"/>
                  </a:moveTo>
                  <a:lnTo>
                    <a:pt x="1210818" y="424943"/>
                  </a:lnTo>
                  <a:lnTo>
                    <a:pt x="1210818" y="374143"/>
                  </a:lnTo>
                  <a:lnTo>
                    <a:pt x="1271270" y="374143"/>
                  </a:lnTo>
                  <a:moveTo>
                    <a:pt x="1271270" y="332106"/>
                  </a:moveTo>
                  <a:lnTo>
                    <a:pt x="1210818" y="332106"/>
                  </a:lnTo>
                  <a:lnTo>
                    <a:pt x="1210818" y="281306"/>
                  </a:lnTo>
                  <a:lnTo>
                    <a:pt x="1271270" y="281306"/>
                  </a:lnTo>
                  <a:moveTo>
                    <a:pt x="1271270" y="239396"/>
                  </a:moveTo>
                  <a:lnTo>
                    <a:pt x="1234694" y="239396"/>
                  </a:lnTo>
                  <a:lnTo>
                    <a:pt x="1271270" y="188596"/>
                  </a:lnTo>
                </a:path>
              </a:pathLst>
            </a:custGeom>
            <a:blipFill dpi="0" rotWithShape="0">
              <a:blip r:embed="rId3" cstate="screen"/>
              <a:srcRect/>
              <a:stretch>
                <a:fillRect l="-166000" t="-67000" r="-330000" b="-3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53" name="PA-任意多边形 452"/>
            <p:cNvSpPr/>
            <p:nvPr>
              <p:custDataLst>
                <p:tags r:id="rId7"/>
              </p:custDataLst>
            </p:nvPr>
          </p:nvSpPr>
          <p:spPr>
            <a:xfrm>
              <a:off x="6587" y="1242"/>
              <a:ext cx="1123" cy="5501"/>
            </a:xfrm>
            <a:custGeom>
              <a:avLst/>
              <a:gdLst/>
              <a:ahLst/>
              <a:cxnLst/>
              <a:rect l="0" t="0" r="0" b="0"/>
              <a:pathLst>
                <a:path w="622301" h="3047112">
                  <a:moveTo>
                    <a:pt x="597154" y="1102614"/>
                  </a:moveTo>
                  <a:lnTo>
                    <a:pt x="597154" y="807974"/>
                  </a:lnTo>
                  <a:lnTo>
                    <a:pt x="545592" y="807974"/>
                  </a:lnTo>
                  <a:lnTo>
                    <a:pt x="545592" y="827786"/>
                  </a:lnTo>
                  <a:lnTo>
                    <a:pt x="530352" y="827786"/>
                  </a:lnTo>
                  <a:lnTo>
                    <a:pt x="530352" y="621665"/>
                  </a:lnTo>
                  <a:lnTo>
                    <a:pt x="422529" y="621665"/>
                  </a:lnTo>
                  <a:lnTo>
                    <a:pt x="422529" y="456692"/>
                  </a:lnTo>
                  <a:lnTo>
                    <a:pt x="340106" y="456692"/>
                  </a:lnTo>
                  <a:lnTo>
                    <a:pt x="340106" y="0"/>
                  </a:lnTo>
                  <a:lnTo>
                    <a:pt x="289306" y="0"/>
                  </a:lnTo>
                  <a:lnTo>
                    <a:pt x="289306" y="456692"/>
                  </a:lnTo>
                  <a:lnTo>
                    <a:pt x="187833" y="456692"/>
                  </a:lnTo>
                  <a:lnTo>
                    <a:pt x="187833" y="621665"/>
                  </a:lnTo>
                  <a:lnTo>
                    <a:pt x="92710" y="621665"/>
                  </a:lnTo>
                  <a:lnTo>
                    <a:pt x="92710" y="827786"/>
                  </a:lnTo>
                  <a:lnTo>
                    <a:pt x="127" y="827786"/>
                  </a:lnTo>
                  <a:lnTo>
                    <a:pt x="127" y="1043813"/>
                  </a:lnTo>
                  <a:lnTo>
                    <a:pt x="0" y="1043813"/>
                  </a:lnTo>
                  <a:lnTo>
                    <a:pt x="0" y="3047111"/>
                  </a:lnTo>
                  <a:lnTo>
                    <a:pt x="61468" y="3047111"/>
                  </a:lnTo>
                  <a:lnTo>
                    <a:pt x="61468" y="876935"/>
                  </a:lnTo>
                  <a:lnTo>
                    <a:pt x="112522" y="876935"/>
                  </a:lnTo>
                  <a:lnTo>
                    <a:pt x="112522" y="3047111"/>
                  </a:lnTo>
                  <a:lnTo>
                    <a:pt x="151003" y="3047111"/>
                  </a:lnTo>
                  <a:lnTo>
                    <a:pt x="151003" y="876935"/>
                  </a:lnTo>
                  <a:lnTo>
                    <a:pt x="202184" y="876935"/>
                  </a:lnTo>
                  <a:lnTo>
                    <a:pt x="202184" y="3047111"/>
                  </a:lnTo>
                  <a:lnTo>
                    <a:pt x="240538" y="3047111"/>
                  </a:lnTo>
                  <a:lnTo>
                    <a:pt x="240538" y="876935"/>
                  </a:lnTo>
                  <a:lnTo>
                    <a:pt x="291719" y="876935"/>
                  </a:lnTo>
                  <a:lnTo>
                    <a:pt x="291719" y="3047111"/>
                  </a:lnTo>
                  <a:lnTo>
                    <a:pt x="330073" y="3047111"/>
                  </a:lnTo>
                  <a:lnTo>
                    <a:pt x="330073" y="876935"/>
                  </a:lnTo>
                  <a:lnTo>
                    <a:pt x="381254" y="876935"/>
                  </a:lnTo>
                  <a:lnTo>
                    <a:pt x="381254" y="3047111"/>
                  </a:lnTo>
                  <a:lnTo>
                    <a:pt x="419608" y="3047111"/>
                  </a:lnTo>
                  <a:lnTo>
                    <a:pt x="419608" y="876935"/>
                  </a:lnTo>
                  <a:lnTo>
                    <a:pt x="470789" y="876935"/>
                  </a:lnTo>
                  <a:lnTo>
                    <a:pt x="470789" y="3047111"/>
                  </a:lnTo>
                  <a:lnTo>
                    <a:pt x="509143" y="3047111"/>
                  </a:lnTo>
                  <a:lnTo>
                    <a:pt x="509143" y="876935"/>
                  </a:lnTo>
                  <a:lnTo>
                    <a:pt x="549402" y="876935"/>
                  </a:lnTo>
                  <a:lnTo>
                    <a:pt x="549402" y="3047111"/>
                  </a:lnTo>
                  <a:lnTo>
                    <a:pt x="622300" y="3047111"/>
                  </a:lnTo>
                  <a:lnTo>
                    <a:pt x="622300" y="1102614"/>
                  </a:ln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589000" t="-23000" r="-596000" b="-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92" name="PA_ImportSvg_636777026283749875"/>
            <p:cNvSpPr/>
            <p:nvPr>
              <p:custDataLst>
                <p:tags r:id="rId8"/>
              </p:custDataLst>
            </p:nvPr>
          </p:nvSpPr>
          <p:spPr>
            <a:xfrm>
              <a:off x="10055" y="3004"/>
              <a:ext cx="950" cy="3694"/>
            </a:xfrm>
            <a:custGeom>
              <a:avLst/>
              <a:gdLst/>
              <a:ahLst/>
              <a:cxnLst/>
              <a:rect l="l" t="t" r="r" b="b"/>
              <a:pathLst>
                <a:path w="526034" h="2046097">
                  <a:moveTo>
                    <a:pt x="518796" y="741808"/>
                  </a:moveTo>
                  <a:lnTo>
                    <a:pt x="518796" y="460376"/>
                  </a:lnTo>
                  <a:cubicBezTo>
                    <a:pt x="436246" y="179071"/>
                    <a:pt x="40133" y="204598"/>
                    <a:pt x="40133" y="204598"/>
                  </a:cubicBezTo>
                  <a:lnTo>
                    <a:pt x="40133" y="1"/>
                  </a:lnTo>
                  <a:lnTo>
                    <a:pt x="1" y="1"/>
                  </a:lnTo>
                  <a:lnTo>
                    <a:pt x="1" y="2046098"/>
                  </a:lnTo>
                  <a:lnTo>
                    <a:pt x="75058" y="2046098"/>
                  </a:lnTo>
                  <a:lnTo>
                    <a:pt x="75058" y="1991869"/>
                  </a:lnTo>
                  <a:lnTo>
                    <a:pt x="143765" y="1991869"/>
                  </a:lnTo>
                  <a:lnTo>
                    <a:pt x="143765" y="2046098"/>
                  </a:lnTo>
                  <a:lnTo>
                    <a:pt x="228093" y="2046098"/>
                  </a:lnTo>
                  <a:lnTo>
                    <a:pt x="228093" y="1991869"/>
                  </a:lnTo>
                  <a:lnTo>
                    <a:pt x="296800" y="1991869"/>
                  </a:lnTo>
                  <a:lnTo>
                    <a:pt x="296800" y="2046098"/>
                  </a:lnTo>
                  <a:lnTo>
                    <a:pt x="381128" y="2046098"/>
                  </a:lnTo>
                  <a:lnTo>
                    <a:pt x="381128" y="1991869"/>
                  </a:lnTo>
                  <a:lnTo>
                    <a:pt x="449835" y="1991869"/>
                  </a:lnTo>
                  <a:lnTo>
                    <a:pt x="449835" y="2046098"/>
                  </a:lnTo>
                  <a:lnTo>
                    <a:pt x="526035" y="2046098"/>
                  </a:lnTo>
                  <a:lnTo>
                    <a:pt x="526035" y="741808"/>
                  </a:lnTo>
                  <a:moveTo>
                    <a:pt x="144146" y="1828801"/>
                  </a:moveTo>
                  <a:lnTo>
                    <a:pt x="75439" y="1828801"/>
                  </a:lnTo>
                  <a:lnTo>
                    <a:pt x="75439" y="1761745"/>
                  </a:lnTo>
                  <a:lnTo>
                    <a:pt x="144146" y="1761745"/>
                  </a:lnTo>
                  <a:moveTo>
                    <a:pt x="144146" y="1713739"/>
                  </a:moveTo>
                  <a:lnTo>
                    <a:pt x="75439" y="1713739"/>
                  </a:lnTo>
                  <a:lnTo>
                    <a:pt x="75439" y="1646556"/>
                  </a:lnTo>
                  <a:lnTo>
                    <a:pt x="144146" y="1646556"/>
                  </a:lnTo>
                  <a:moveTo>
                    <a:pt x="144146" y="1598677"/>
                  </a:moveTo>
                  <a:lnTo>
                    <a:pt x="75439" y="1598677"/>
                  </a:lnTo>
                  <a:lnTo>
                    <a:pt x="75439" y="1531494"/>
                  </a:lnTo>
                  <a:lnTo>
                    <a:pt x="144146" y="1531494"/>
                  </a:lnTo>
                  <a:moveTo>
                    <a:pt x="144146" y="1483488"/>
                  </a:moveTo>
                  <a:lnTo>
                    <a:pt x="75439" y="1483488"/>
                  </a:lnTo>
                  <a:lnTo>
                    <a:pt x="75439" y="1416432"/>
                  </a:lnTo>
                  <a:lnTo>
                    <a:pt x="144146" y="1416432"/>
                  </a:lnTo>
                  <a:moveTo>
                    <a:pt x="144146" y="1368426"/>
                  </a:moveTo>
                  <a:lnTo>
                    <a:pt x="75439" y="1368426"/>
                  </a:lnTo>
                  <a:lnTo>
                    <a:pt x="75439" y="1301243"/>
                  </a:lnTo>
                  <a:lnTo>
                    <a:pt x="144146" y="1301243"/>
                  </a:lnTo>
                  <a:moveTo>
                    <a:pt x="144146" y="1253364"/>
                  </a:moveTo>
                  <a:lnTo>
                    <a:pt x="75439" y="1253364"/>
                  </a:lnTo>
                  <a:lnTo>
                    <a:pt x="75439" y="1186181"/>
                  </a:lnTo>
                  <a:lnTo>
                    <a:pt x="144146" y="1186181"/>
                  </a:lnTo>
                  <a:moveTo>
                    <a:pt x="144146" y="1023113"/>
                  </a:moveTo>
                  <a:lnTo>
                    <a:pt x="75439" y="1023113"/>
                  </a:lnTo>
                  <a:lnTo>
                    <a:pt x="75439" y="956057"/>
                  </a:lnTo>
                  <a:lnTo>
                    <a:pt x="144146" y="956057"/>
                  </a:lnTo>
                  <a:moveTo>
                    <a:pt x="144146" y="908051"/>
                  </a:moveTo>
                  <a:lnTo>
                    <a:pt x="75439" y="908051"/>
                  </a:lnTo>
                  <a:lnTo>
                    <a:pt x="75439" y="840487"/>
                  </a:lnTo>
                  <a:lnTo>
                    <a:pt x="144146" y="840487"/>
                  </a:lnTo>
                  <a:moveTo>
                    <a:pt x="144146" y="792989"/>
                  </a:moveTo>
                  <a:lnTo>
                    <a:pt x="75439" y="792989"/>
                  </a:lnTo>
                  <a:lnTo>
                    <a:pt x="75439" y="726187"/>
                  </a:lnTo>
                  <a:lnTo>
                    <a:pt x="144146" y="726187"/>
                  </a:lnTo>
                  <a:moveTo>
                    <a:pt x="144146" y="677800"/>
                  </a:moveTo>
                  <a:lnTo>
                    <a:pt x="75439" y="677800"/>
                  </a:lnTo>
                  <a:lnTo>
                    <a:pt x="75439" y="610744"/>
                  </a:lnTo>
                  <a:lnTo>
                    <a:pt x="144146" y="610744"/>
                  </a:lnTo>
                  <a:moveTo>
                    <a:pt x="144146" y="562738"/>
                  </a:moveTo>
                  <a:lnTo>
                    <a:pt x="75439" y="562738"/>
                  </a:lnTo>
                  <a:lnTo>
                    <a:pt x="75439" y="495555"/>
                  </a:lnTo>
                  <a:lnTo>
                    <a:pt x="144146" y="495555"/>
                  </a:lnTo>
                  <a:moveTo>
                    <a:pt x="144146" y="332487"/>
                  </a:moveTo>
                  <a:lnTo>
                    <a:pt x="75439" y="332487"/>
                  </a:lnTo>
                  <a:lnTo>
                    <a:pt x="75439" y="265431"/>
                  </a:lnTo>
                  <a:lnTo>
                    <a:pt x="144146" y="265431"/>
                  </a:lnTo>
                  <a:moveTo>
                    <a:pt x="297181" y="1943990"/>
                  </a:moveTo>
                  <a:lnTo>
                    <a:pt x="228474" y="1943990"/>
                  </a:lnTo>
                  <a:lnTo>
                    <a:pt x="228474" y="1876807"/>
                  </a:lnTo>
                  <a:lnTo>
                    <a:pt x="297181" y="1876807"/>
                  </a:lnTo>
                  <a:moveTo>
                    <a:pt x="297181" y="1828801"/>
                  </a:moveTo>
                  <a:lnTo>
                    <a:pt x="228474" y="1828801"/>
                  </a:lnTo>
                  <a:lnTo>
                    <a:pt x="228474" y="1761745"/>
                  </a:lnTo>
                  <a:lnTo>
                    <a:pt x="297181" y="1761745"/>
                  </a:lnTo>
                  <a:moveTo>
                    <a:pt x="297181" y="1713739"/>
                  </a:moveTo>
                  <a:lnTo>
                    <a:pt x="228474" y="1713739"/>
                  </a:lnTo>
                  <a:lnTo>
                    <a:pt x="228474" y="1646556"/>
                  </a:lnTo>
                  <a:lnTo>
                    <a:pt x="297181" y="1646556"/>
                  </a:lnTo>
                  <a:moveTo>
                    <a:pt x="297181" y="1598677"/>
                  </a:moveTo>
                  <a:lnTo>
                    <a:pt x="228474" y="1598677"/>
                  </a:lnTo>
                  <a:lnTo>
                    <a:pt x="228474" y="1531494"/>
                  </a:lnTo>
                  <a:lnTo>
                    <a:pt x="297181" y="1531494"/>
                  </a:lnTo>
                  <a:moveTo>
                    <a:pt x="297181" y="1483488"/>
                  </a:moveTo>
                  <a:lnTo>
                    <a:pt x="228474" y="1483488"/>
                  </a:lnTo>
                  <a:lnTo>
                    <a:pt x="228474" y="1416432"/>
                  </a:lnTo>
                  <a:lnTo>
                    <a:pt x="297181" y="1416432"/>
                  </a:lnTo>
                  <a:moveTo>
                    <a:pt x="297181" y="1253364"/>
                  </a:moveTo>
                  <a:lnTo>
                    <a:pt x="228474" y="1253364"/>
                  </a:lnTo>
                  <a:lnTo>
                    <a:pt x="228474" y="1186181"/>
                  </a:lnTo>
                  <a:lnTo>
                    <a:pt x="297181" y="1186181"/>
                  </a:lnTo>
                  <a:moveTo>
                    <a:pt x="297181" y="1138302"/>
                  </a:moveTo>
                  <a:lnTo>
                    <a:pt x="228474" y="1138302"/>
                  </a:lnTo>
                  <a:lnTo>
                    <a:pt x="228474" y="1071119"/>
                  </a:lnTo>
                  <a:lnTo>
                    <a:pt x="297181" y="1071119"/>
                  </a:lnTo>
                  <a:moveTo>
                    <a:pt x="297181" y="1023113"/>
                  </a:moveTo>
                  <a:lnTo>
                    <a:pt x="228474" y="1023113"/>
                  </a:lnTo>
                  <a:lnTo>
                    <a:pt x="228474" y="956057"/>
                  </a:lnTo>
                  <a:lnTo>
                    <a:pt x="297181" y="956057"/>
                  </a:lnTo>
                  <a:moveTo>
                    <a:pt x="297181" y="908051"/>
                  </a:moveTo>
                  <a:lnTo>
                    <a:pt x="228474" y="908051"/>
                  </a:lnTo>
                  <a:lnTo>
                    <a:pt x="228474" y="840487"/>
                  </a:lnTo>
                  <a:lnTo>
                    <a:pt x="297181" y="840487"/>
                  </a:lnTo>
                  <a:moveTo>
                    <a:pt x="297181" y="677800"/>
                  </a:moveTo>
                  <a:lnTo>
                    <a:pt x="228474" y="677800"/>
                  </a:lnTo>
                  <a:lnTo>
                    <a:pt x="228474" y="610744"/>
                  </a:lnTo>
                  <a:lnTo>
                    <a:pt x="297181" y="610744"/>
                  </a:lnTo>
                  <a:moveTo>
                    <a:pt x="297181" y="562738"/>
                  </a:moveTo>
                  <a:lnTo>
                    <a:pt x="228474" y="562738"/>
                  </a:lnTo>
                  <a:lnTo>
                    <a:pt x="228474" y="495555"/>
                  </a:lnTo>
                  <a:lnTo>
                    <a:pt x="297181" y="495555"/>
                  </a:lnTo>
                  <a:moveTo>
                    <a:pt x="297181" y="447676"/>
                  </a:moveTo>
                  <a:lnTo>
                    <a:pt x="228474" y="447676"/>
                  </a:lnTo>
                  <a:lnTo>
                    <a:pt x="228474" y="380493"/>
                  </a:lnTo>
                  <a:lnTo>
                    <a:pt x="297181" y="380493"/>
                  </a:lnTo>
                  <a:moveTo>
                    <a:pt x="450216" y="1943990"/>
                  </a:moveTo>
                  <a:lnTo>
                    <a:pt x="381509" y="1943990"/>
                  </a:lnTo>
                  <a:lnTo>
                    <a:pt x="381509" y="1876807"/>
                  </a:lnTo>
                  <a:lnTo>
                    <a:pt x="450216" y="1876807"/>
                  </a:lnTo>
                  <a:moveTo>
                    <a:pt x="450216" y="1828801"/>
                  </a:moveTo>
                  <a:lnTo>
                    <a:pt x="381509" y="1828801"/>
                  </a:lnTo>
                  <a:lnTo>
                    <a:pt x="381509" y="1761745"/>
                  </a:lnTo>
                  <a:lnTo>
                    <a:pt x="450216" y="1761745"/>
                  </a:lnTo>
                  <a:moveTo>
                    <a:pt x="450216" y="1713739"/>
                  </a:moveTo>
                  <a:lnTo>
                    <a:pt x="381509" y="1713739"/>
                  </a:lnTo>
                  <a:lnTo>
                    <a:pt x="381509" y="1646556"/>
                  </a:lnTo>
                  <a:lnTo>
                    <a:pt x="450216" y="1646556"/>
                  </a:lnTo>
                  <a:moveTo>
                    <a:pt x="450216" y="1483488"/>
                  </a:moveTo>
                  <a:lnTo>
                    <a:pt x="381509" y="1483488"/>
                  </a:lnTo>
                  <a:lnTo>
                    <a:pt x="381509" y="1416432"/>
                  </a:lnTo>
                  <a:lnTo>
                    <a:pt x="450216" y="1416432"/>
                  </a:lnTo>
                  <a:moveTo>
                    <a:pt x="450216" y="1368426"/>
                  </a:moveTo>
                  <a:lnTo>
                    <a:pt x="381509" y="1368426"/>
                  </a:lnTo>
                  <a:lnTo>
                    <a:pt x="381509" y="1301243"/>
                  </a:lnTo>
                  <a:lnTo>
                    <a:pt x="450216" y="1301243"/>
                  </a:lnTo>
                  <a:moveTo>
                    <a:pt x="450216" y="1253364"/>
                  </a:moveTo>
                  <a:lnTo>
                    <a:pt x="381509" y="1253364"/>
                  </a:lnTo>
                  <a:lnTo>
                    <a:pt x="381509" y="1186181"/>
                  </a:lnTo>
                  <a:lnTo>
                    <a:pt x="450216" y="1186181"/>
                  </a:lnTo>
                  <a:moveTo>
                    <a:pt x="450216" y="1138302"/>
                  </a:moveTo>
                  <a:lnTo>
                    <a:pt x="381509" y="1138302"/>
                  </a:lnTo>
                  <a:lnTo>
                    <a:pt x="381509" y="1071119"/>
                  </a:lnTo>
                  <a:lnTo>
                    <a:pt x="450216" y="1071119"/>
                  </a:lnTo>
                  <a:moveTo>
                    <a:pt x="450216" y="1023113"/>
                  </a:moveTo>
                  <a:lnTo>
                    <a:pt x="381509" y="1023113"/>
                  </a:lnTo>
                  <a:lnTo>
                    <a:pt x="381509" y="956057"/>
                  </a:lnTo>
                  <a:lnTo>
                    <a:pt x="450216" y="956057"/>
                  </a:lnTo>
                  <a:moveTo>
                    <a:pt x="450216" y="908051"/>
                  </a:moveTo>
                  <a:lnTo>
                    <a:pt x="381509" y="908051"/>
                  </a:lnTo>
                  <a:lnTo>
                    <a:pt x="381509" y="840487"/>
                  </a:lnTo>
                  <a:lnTo>
                    <a:pt x="450216" y="840487"/>
                  </a:lnTo>
                  <a:moveTo>
                    <a:pt x="450216" y="792989"/>
                  </a:moveTo>
                  <a:lnTo>
                    <a:pt x="381509" y="792989"/>
                  </a:lnTo>
                  <a:lnTo>
                    <a:pt x="381509" y="726187"/>
                  </a:lnTo>
                  <a:lnTo>
                    <a:pt x="450216" y="726187"/>
                  </a:lnTo>
                  <a:moveTo>
                    <a:pt x="450216" y="677800"/>
                  </a:moveTo>
                  <a:lnTo>
                    <a:pt x="381509" y="677800"/>
                  </a:lnTo>
                  <a:lnTo>
                    <a:pt x="381509" y="610744"/>
                  </a:lnTo>
                  <a:lnTo>
                    <a:pt x="450216" y="610744"/>
                  </a:lnTo>
                  <a:moveTo>
                    <a:pt x="450216" y="562738"/>
                  </a:moveTo>
                  <a:lnTo>
                    <a:pt x="381509" y="562738"/>
                  </a:lnTo>
                  <a:lnTo>
                    <a:pt x="381509" y="495555"/>
                  </a:lnTo>
                  <a:lnTo>
                    <a:pt x="450216" y="495555"/>
                  </a:lnTo>
                </a:path>
              </a:pathLst>
            </a:custGeom>
            <a:blipFill dpi="0" rotWithShape="0">
              <a:blip r:embed="rId3" cstate="screen"/>
              <a:srcRect/>
              <a:stretch>
                <a:fillRect l="-1061000" t="-81000" r="-358000" b="-3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1" name="PA_ImportSvg_636777026290840907"/>
            <p:cNvSpPr/>
            <p:nvPr>
              <p:custDataLst>
                <p:tags r:id="rId9"/>
              </p:custDataLst>
            </p:nvPr>
          </p:nvSpPr>
          <p:spPr>
            <a:xfrm>
              <a:off x="7995" y="3008"/>
              <a:ext cx="1788" cy="3736"/>
            </a:xfrm>
            <a:custGeom>
              <a:avLst/>
              <a:gdLst/>
              <a:ahLst/>
              <a:cxnLst/>
              <a:rect l="l" t="t" r="r" b="b"/>
              <a:pathLst>
                <a:path w="990600" h="2069212">
                  <a:moveTo>
                    <a:pt x="889889" y="211836"/>
                  </a:moveTo>
                  <a:lnTo>
                    <a:pt x="889889" y="0"/>
                  </a:lnTo>
                  <a:lnTo>
                    <a:pt x="30226" y="0"/>
                  </a:lnTo>
                  <a:lnTo>
                    <a:pt x="30226" y="367030"/>
                  </a:lnTo>
                  <a:lnTo>
                    <a:pt x="0" y="367030"/>
                  </a:lnTo>
                  <a:lnTo>
                    <a:pt x="0" y="396240"/>
                  </a:lnTo>
                  <a:lnTo>
                    <a:pt x="2286" y="396240"/>
                  </a:lnTo>
                  <a:lnTo>
                    <a:pt x="2286" y="2069211"/>
                  </a:lnTo>
                  <a:lnTo>
                    <a:pt x="70358" y="2069211"/>
                  </a:lnTo>
                  <a:lnTo>
                    <a:pt x="70358" y="39497"/>
                  </a:lnTo>
                  <a:lnTo>
                    <a:pt x="75946" y="39497"/>
                  </a:lnTo>
                  <a:lnTo>
                    <a:pt x="75946" y="2069211"/>
                  </a:lnTo>
                  <a:lnTo>
                    <a:pt x="843407" y="2069211"/>
                  </a:lnTo>
                  <a:lnTo>
                    <a:pt x="843407" y="39497"/>
                  </a:lnTo>
                  <a:lnTo>
                    <a:pt x="848995" y="39497"/>
                  </a:lnTo>
                  <a:lnTo>
                    <a:pt x="848995" y="2069211"/>
                  </a:lnTo>
                  <a:lnTo>
                    <a:pt x="990600" y="2069211"/>
                  </a:lnTo>
                  <a:lnTo>
                    <a:pt x="990600" y="211836"/>
                  </a:lnTo>
                  <a:moveTo>
                    <a:pt x="170561" y="2007870"/>
                  </a:moveTo>
                  <a:lnTo>
                    <a:pt x="114935" y="2007870"/>
                  </a:lnTo>
                  <a:lnTo>
                    <a:pt x="114935" y="1946783"/>
                  </a:lnTo>
                  <a:lnTo>
                    <a:pt x="170561" y="1946783"/>
                  </a:lnTo>
                  <a:moveTo>
                    <a:pt x="170561" y="1896745"/>
                  </a:moveTo>
                  <a:lnTo>
                    <a:pt x="114935" y="1896745"/>
                  </a:lnTo>
                  <a:lnTo>
                    <a:pt x="114935" y="1835531"/>
                  </a:lnTo>
                  <a:lnTo>
                    <a:pt x="170561" y="1835531"/>
                  </a:lnTo>
                  <a:moveTo>
                    <a:pt x="170561" y="1785493"/>
                  </a:moveTo>
                  <a:lnTo>
                    <a:pt x="114935" y="1785493"/>
                  </a:lnTo>
                  <a:lnTo>
                    <a:pt x="114935" y="1724279"/>
                  </a:lnTo>
                  <a:lnTo>
                    <a:pt x="170561" y="1724279"/>
                  </a:lnTo>
                  <a:moveTo>
                    <a:pt x="170561" y="1674241"/>
                  </a:moveTo>
                  <a:lnTo>
                    <a:pt x="114935" y="1674241"/>
                  </a:lnTo>
                  <a:lnTo>
                    <a:pt x="114935" y="1612900"/>
                  </a:lnTo>
                  <a:lnTo>
                    <a:pt x="170561" y="1612900"/>
                  </a:lnTo>
                  <a:moveTo>
                    <a:pt x="170561" y="1563116"/>
                  </a:moveTo>
                  <a:lnTo>
                    <a:pt x="114935" y="1563116"/>
                  </a:lnTo>
                  <a:lnTo>
                    <a:pt x="114935" y="1501902"/>
                  </a:lnTo>
                  <a:lnTo>
                    <a:pt x="170561" y="1501902"/>
                  </a:lnTo>
                  <a:moveTo>
                    <a:pt x="170561" y="1451864"/>
                  </a:moveTo>
                  <a:lnTo>
                    <a:pt x="114935" y="1451864"/>
                  </a:lnTo>
                  <a:lnTo>
                    <a:pt x="114935" y="1390650"/>
                  </a:lnTo>
                  <a:lnTo>
                    <a:pt x="170561" y="1390650"/>
                  </a:lnTo>
                  <a:moveTo>
                    <a:pt x="170561" y="1340612"/>
                  </a:moveTo>
                  <a:lnTo>
                    <a:pt x="114935" y="1340612"/>
                  </a:lnTo>
                  <a:lnTo>
                    <a:pt x="114935" y="1279525"/>
                  </a:lnTo>
                  <a:lnTo>
                    <a:pt x="170561" y="1279525"/>
                  </a:lnTo>
                  <a:moveTo>
                    <a:pt x="170561" y="1229487"/>
                  </a:moveTo>
                  <a:lnTo>
                    <a:pt x="114935" y="1229487"/>
                  </a:lnTo>
                  <a:lnTo>
                    <a:pt x="114935" y="1168400"/>
                  </a:lnTo>
                  <a:lnTo>
                    <a:pt x="170561" y="1168400"/>
                  </a:lnTo>
                  <a:moveTo>
                    <a:pt x="170561" y="1118235"/>
                  </a:moveTo>
                  <a:lnTo>
                    <a:pt x="114935" y="1118235"/>
                  </a:lnTo>
                  <a:lnTo>
                    <a:pt x="114935" y="1057021"/>
                  </a:lnTo>
                  <a:lnTo>
                    <a:pt x="170561" y="1057021"/>
                  </a:lnTo>
                  <a:moveTo>
                    <a:pt x="170561" y="1006983"/>
                  </a:moveTo>
                  <a:lnTo>
                    <a:pt x="114935" y="1006983"/>
                  </a:lnTo>
                  <a:lnTo>
                    <a:pt x="114935" y="945897"/>
                  </a:lnTo>
                  <a:lnTo>
                    <a:pt x="170561" y="945897"/>
                  </a:lnTo>
                  <a:moveTo>
                    <a:pt x="170561" y="895858"/>
                  </a:moveTo>
                  <a:lnTo>
                    <a:pt x="114935" y="895858"/>
                  </a:lnTo>
                  <a:lnTo>
                    <a:pt x="114935" y="834644"/>
                  </a:lnTo>
                  <a:lnTo>
                    <a:pt x="170561" y="834644"/>
                  </a:lnTo>
                  <a:moveTo>
                    <a:pt x="170561" y="784607"/>
                  </a:moveTo>
                  <a:lnTo>
                    <a:pt x="114935" y="784607"/>
                  </a:lnTo>
                  <a:lnTo>
                    <a:pt x="114935" y="723900"/>
                  </a:lnTo>
                  <a:lnTo>
                    <a:pt x="170561" y="723900"/>
                  </a:lnTo>
                  <a:moveTo>
                    <a:pt x="170561" y="673355"/>
                  </a:moveTo>
                  <a:lnTo>
                    <a:pt x="114935" y="673355"/>
                  </a:lnTo>
                  <a:lnTo>
                    <a:pt x="114935" y="612268"/>
                  </a:lnTo>
                  <a:lnTo>
                    <a:pt x="170561" y="612268"/>
                  </a:lnTo>
                  <a:moveTo>
                    <a:pt x="170561" y="450978"/>
                  </a:moveTo>
                  <a:lnTo>
                    <a:pt x="114935" y="450978"/>
                  </a:lnTo>
                  <a:lnTo>
                    <a:pt x="114935" y="389764"/>
                  </a:lnTo>
                  <a:lnTo>
                    <a:pt x="170561" y="389764"/>
                  </a:lnTo>
                  <a:moveTo>
                    <a:pt x="170561" y="339726"/>
                  </a:moveTo>
                  <a:lnTo>
                    <a:pt x="114935" y="339726"/>
                  </a:lnTo>
                  <a:lnTo>
                    <a:pt x="114935" y="278638"/>
                  </a:lnTo>
                  <a:lnTo>
                    <a:pt x="170561" y="278638"/>
                  </a:lnTo>
                  <a:moveTo>
                    <a:pt x="170561" y="228601"/>
                  </a:moveTo>
                  <a:lnTo>
                    <a:pt x="114935" y="228601"/>
                  </a:lnTo>
                  <a:lnTo>
                    <a:pt x="114935" y="167386"/>
                  </a:lnTo>
                  <a:lnTo>
                    <a:pt x="170561" y="167386"/>
                  </a:lnTo>
                  <a:moveTo>
                    <a:pt x="170561" y="117349"/>
                  </a:moveTo>
                  <a:lnTo>
                    <a:pt x="114935" y="117349"/>
                  </a:lnTo>
                  <a:lnTo>
                    <a:pt x="114935" y="56134"/>
                  </a:lnTo>
                  <a:lnTo>
                    <a:pt x="170561" y="56134"/>
                  </a:lnTo>
                  <a:moveTo>
                    <a:pt x="276225" y="2007870"/>
                  </a:moveTo>
                  <a:lnTo>
                    <a:pt x="220599" y="2007870"/>
                  </a:lnTo>
                  <a:lnTo>
                    <a:pt x="220599" y="1946783"/>
                  </a:lnTo>
                  <a:lnTo>
                    <a:pt x="276225" y="1946783"/>
                  </a:lnTo>
                  <a:moveTo>
                    <a:pt x="276225" y="1785494"/>
                  </a:moveTo>
                  <a:lnTo>
                    <a:pt x="220599" y="1785494"/>
                  </a:lnTo>
                  <a:lnTo>
                    <a:pt x="220599" y="1724279"/>
                  </a:lnTo>
                  <a:lnTo>
                    <a:pt x="276225" y="1724279"/>
                  </a:lnTo>
                  <a:moveTo>
                    <a:pt x="276225" y="1674242"/>
                  </a:moveTo>
                  <a:lnTo>
                    <a:pt x="220599" y="1674242"/>
                  </a:lnTo>
                  <a:lnTo>
                    <a:pt x="220599" y="1612900"/>
                  </a:lnTo>
                  <a:lnTo>
                    <a:pt x="276225" y="1612900"/>
                  </a:lnTo>
                  <a:moveTo>
                    <a:pt x="276225" y="1563117"/>
                  </a:moveTo>
                  <a:lnTo>
                    <a:pt x="220599" y="1563117"/>
                  </a:lnTo>
                  <a:lnTo>
                    <a:pt x="220599" y="1501903"/>
                  </a:lnTo>
                  <a:lnTo>
                    <a:pt x="276225" y="1501903"/>
                  </a:lnTo>
                  <a:moveTo>
                    <a:pt x="276225" y="1451865"/>
                  </a:moveTo>
                  <a:lnTo>
                    <a:pt x="220599" y="1451865"/>
                  </a:lnTo>
                  <a:lnTo>
                    <a:pt x="220599" y="1390650"/>
                  </a:lnTo>
                  <a:lnTo>
                    <a:pt x="276225" y="1390650"/>
                  </a:lnTo>
                  <a:moveTo>
                    <a:pt x="276225" y="1340613"/>
                  </a:moveTo>
                  <a:lnTo>
                    <a:pt x="220599" y="1340613"/>
                  </a:lnTo>
                  <a:lnTo>
                    <a:pt x="220599" y="1279526"/>
                  </a:lnTo>
                  <a:lnTo>
                    <a:pt x="276225" y="1279526"/>
                  </a:lnTo>
                  <a:moveTo>
                    <a:pt x="276225" y="1229488"/>
                  </a:moveTo>
                  <a:lnTo>
                    <a:pt x="220599" y="1229488"/>
                  </a:lnTo>
                  <a:lnTo>
                    <a:pt x="220599" y="1168400"/>
                  </a:lnTo>
                  <a:lnTo>
                    <a:pt x="276225" y="1168400"/>
                  </a:lnTo>
                  <a:moveTo>
                    <a:pt x="276225" y="1118236"/>
                  </a:moveTo>
                  <a:lnTo>
                    <a:pt x="220599" y="1118236"/>
                  </a:lnTo>
                  <a:lnTo>
                    <a:pt x="220599" y="1057022"/>
                  </a:lnTo>
                  <a:lnTo>
                    <a:pt x="276225" y="1057022"/>
                  </a:lnTo>
                  <a:moveTo>
                    <a:pt x="276225" y="1006984"/>
                  </a:moveTo>
                  <a:lnTo>
                    <a:pt x="220599" y="1006984"/>
                  </a:lnTo>
                  <a:lnTo>
                    <a:pt x="220599" y="945897"/>
                  </a:lnTo>
                  <a:lnTo>
                    <a:pt x="276225" y="945897"/>
                  </a:lnTo>
                  <a:moveTo>
                    <a:pt x="276225" y="895859"/>
                  </a:moveTo>
                  <a:lnTo>
                    <a:pt x="220599" y="895859"/>
                  </a:lnTo>
                  <a:lnTo>
                    <a:pt x="220599" y="834645"/>
                  </a:lnTo>
                  <a:lnTo>
                    <a:pt x="276225" y="834645"/>
                  </a:lnTo>
                  <a:moveTo>
                    <a:pt x="276225" y="784607"/>
                  </a:moveTo>
                  <a:lnTo>
                    <a:pt x="220599" y="784607"/>
                  </a:lnTo>
                  <a:lnTo>
                    <a:pt x="220599" y="723900"/>
                  </a:lnTo>
                  <a:lnTo>
                    <a:pt x="276225" y="723900"/>
                  </a:lnTo>
                  <a:moveTo>
                    <a:pt x="276225" y="673355"/>
                  </a:moveTo>
                  <a:lnTo>
                    <a:pt x="220599" y="673355"/>
                  </a:lnTo>
                  <a:lnTo>
                    <a:pt x="220599" y="612268"/>
                  </a:lnTo>
                  <a:lnTo>
                    <a:pt x="276225" y="612268"/>
                  </a:lnTo>
                  <a:moveTo>
                    <a:pt x="276225" y="562230"/>
                  </a:moveTo>
                  <a:lnTo>
                    <a:pt x="220599" y="562230"/>
                  </a:lnTo>
                  <a:lnTo>
                    <a:pt x="220599" y="501016"/>
                  </a:lnTo>
                  <a:lnTo>
                    <a:pt x="276225" y="501016"/>
                  </a:lnTo>
                  <a:moveTo>
                    <a:pt x="276225" y="450978"/>
                  </a:moveTo>
                  <a:lnTo>
                    <a:pt x="220599" y="450978"/>
                  </a:lnTo>
                  <a:lnTo>
                    <a:pt x="220599" y="389764"/>
                  </a:lnTo>
                  <a:lnTo>
                    <a:pt x="276225" y="389764"/>
                  </a:lnTo>
                  <a:moveTo>
                    <a:pt x="276225" y="339726"/>
                  </a:moveTo>
                  <a:lnTo>
                    <a:pt x="220599" y="339726"/>
                  </a:lnTo>
                  <a:lnTo>
                    <a:pt x="220599" y="278638"/>
                  </a:lnTo>
                  <a:lnTo>
                    <a:pt x="276225" y="278638"/>
                  </a:lnTo>
                  <a:moveTo>
                    <a:pt x="276225" y="228601"/>
                  </a:moveTo>
                  <a:lnTo>
                    <a:pt x="220599" y="228601"/>
                  </a:lnTo>
                  <a:lnTo>
                    <a:pt x="220599" y="167386"/>
                  </a:lnTo>
                  <a:lnTo>
                    <a:pt x="276225" y="167386"/>
                  </a:lnTo>
                  <a:moveTo>
                    <a:pt x="276225" y="117349"/>
                  </a:moveTo>
                  <a:lnTo>
                    <a:pt x="220599" y="117349"/>
                  </a:lnTo>
                  <a:lnTo>
                    <a:pt x="220599" y="56134"/>
                  </a:lnTo>
                  <a:lnTo>
                    <a:pt x="276225" y="56134"/>
                  </a:lnTo>
                  <a:moveTo>
                    <a:pt x="381889" y="2007871"/>
                  </a:moveTo>
                  <a:lnTo>
                    <a:pt x="326136" y="2007871"/>
                  </a:lnTo>
                  <a:lnTo>
                    <a:pt x="326136" y="1946784"/>
                  </a:lnTo>
                  <a:lnTo>
                    <a:pt x="381762" y="1946784"/>
                  </a:lnTo>
                  <a:moveTo>
                    <a:pt x="381889" y="1896746"/>
                  </a:moveTo>
                  <a:lnTo>
                    <a:pt x="326136" y="1896746"/>
                  </a:lnTo>
                  <a:lnTo>
                    <a:pt x="326136" y="1835532"/>
                  </a:lnTo>
                  <a:lnTo>
                    <a:pt x="381762" y="1835532"/>
                  </a:lnTo>
                  <a:moveTo>
                    <a:pt x="381889" y="1785494"/>
                  </a:moveTo>
                  <a:lnTo>
                    <a:pt x="326136" y="1785494"/>
                  </a:lnTo>
                  <a:lnTo>
                    <a:pt x="326136" y="1724280"/>
                  </a:lnTo>
                  <a:lnTo>
                    <a:pt x="381762" y="1724280"/>
                  </a:lnTo>
                  <a:moveTo>
                    <a:pt x="381889" y="1674242"/>
                  </a:moveTo>
                  <a:lnTo>
                    <a:pt x="326136" y="1674242"/>
                  </a:lnTo>
                  <a:lnTo>
                    <a:pt x="326136" y="1612900"/>
                  </a:lnTo>
                  <a:lnTo>
                    <a:pt x="381762" y="1612900"/>
                  </a:lnTo>
                  <a:moveTo>
                    <a:pt x="381889" y="1451865"/>
                  </a:moveTo>
                  <a:lnTo>
                    <a:pt x="326136" y="1451865"/>
                  </a:lnTo>
                  <a:lnTo>
                    <a:pt x="326136" y="1390650"/>
                  </a:lnTo>
                  <a:lnTo>
                    <a:pt x="381762" y="1390650"/>
                  </a:lnTo>
                  <a:moveTo>
                    <a:pt x="381889" y="1340613"/>
                  </a:moveTo>
                  <a:lnTo>
                    <a:pt x="326136" y="1340613"/>
                  </a:lnTo>
                  <a:lnTo>
                    <a:pt x="326136" y="1279526"/>
                  </a:lnTo>
                  <a:lnTo>
                    <a:pt x="381762" y="1279526"/>
                  </a:lnTo>
                  <a:moveTo>
                    <a:pt x="381889" y="1229488"/>
                  </a:moveTo>
                  <a:lnTo>
                    <a:pt x="326136" y="1229488"/>
                  </a:lnTo>
                  <a:lnTo>
                    <a:pt x="326136" y="1168400"/>
                  </a:lnTo>
                  <a:lnTo>
                    <a:pt x="381762" y="1168400"/>
                  </a:lnTo>
                  <a:moveTo>
                    <a:pt x="381889" y="1118236"/>
                  </a:moveTo>
                  <a:lnTo>
                    <a:pt x="326136" y="1118236"/>
                  </a:lnTo>
                  <a:lnTo>
                    <a:pt x="326136" y="1057022"/>
                  </a:lnTo>
                  <a:lnTo>
                    <a:pt x="381762" y="1057022"/>
                  </a:lnTo>
                  <a:moveTo>
                    <a:pt x="381889" y="1006984"/>
                  </a:moveTo>
                  <a:lnTo>
                    <a:pt x="326136" y="1006984"/>
                  </a:lnTo>
                  <a:lnTo>
                    <a:pt x="326136" y="945897"/>
                  </a:lnTo>
                  <a:lnTo>
                    <a:pt x="381762" y="945897"/>
                  </a:lnTo>
                  <a:moveTo>
                    <a:pt x="381889" y="784607"/>
                  </a:moveTo>
                  <a:lnTo>
                    <a:pt x="326136" y="784607"/>
                  </a:lnTo>
                  <a:lnTo>
                    <a:pt x="326136" y="723900"/>
                  </a:lnTo>
                  <a:lnTo>
                    <a:pt x="381762" y="723900"/>
                  </a:lnTo>
                  <a:moveTo>
                    <a:pt x="381889" y="673355"/>
                  </a:moveTo>
                  <a:lnTo>
                    <a:pt x="326136" y="673355"/>
                  </a:lnTo>
                  <a:lnTo>
                    <a:pt x="326136" y="612268"/>
                  </a:lnTo>
                  <a:lnTo>
                    <a:pt x="381762" y="612268"/>
                  </a:lnTo>
                  <a:moveTo>
                    <a:pt x="381889" y="562230"/>
                  </a:moveTo>
                  <a:lnTo>
                    <a:pt x="326136" y="562230"/>
                  </a:lnTo>
                  <a:lnTo>
                    <a:pt x="326136" y="501016"/>
                  </a:lnTo>
                  <a:lnTo>
                    <a:pt x="381762" y="501016"/>
                  </a:lnTo>
                  <a:moveTo>
                    <a:pt x="381889" y="450978"/>
                  </a:moveTo>
                  <a:lnTo>
                    <a:pt x="326136" y="450978"/>
                  </a:lnTo>
                  <a:lnTo>
                    <a:pt x="326136" y="389764"/>
                  </a:lnTo>
                  <a:lnTo>
                    <a:pt x="381762" y="389764"/>
                  </a:lnTo>
                  <a:moveTo>
                    <a:pt x="381889" y="339726"/>
                  </a:moveTo>
                  <a:lnTo>
                    <a:pt x="326136" y="339726"/>
                  </a:lnTo>
                  <a:lnTo>
                    <a:pt x="326136" y="278638"/>
                  </a:lnTo>
                  <a:lnTo>
                    <a:pt x="381762" y="278638"/>
                  </a:lnTo>
                  <a:moveTo>
                    <a:pt x="381889" y="117349"/>
                  </a:moveTo>
                  <a:lnTo>
                    <a:pt x="326136" y="117349"/>
                  </a:lnTo>
                  <a:lnTo>
                    <a:pt x="326136" y="56134"/>
                  </a:lnTo>
                  <a:lnTo>
                    <a:pt x="381762" y="56134"/>
                  </a:lnTo>
                  <a:moveTo>
                    <a:pt x="487553" y="2007871"/>
                  </a:moveTo>
                  <a:lnTo>
                    <a:pt x="431927" y="2007871"/>
                  </a:lnTo>
                  <a:lnTo>
                    <a:pt x="431927" y="1946784"/>
                  </a:lnTo>
                  <a:lnTo>
                    <a:pt x="487553" y="1946784"/>
                  </a:lnTo>
                  <a:moveTo>
                    <a:pt x="487553" y="1896746"/>
                  </a:moveTo>
                  <a:lnTo>
                    <a:pt x="431927" y="1896746"/>
                  </a:lnTo>
                  <a:lnTo>
                    <a:pt x="431927" y="1835532"/>
                  </a:lnTo>
                  <a:lnTo>
                    <a:pt x="487553" y="1835532"/>
                  </a:lnTo>
                  <a:moveTo>
                    <a:pt x="487553" y="1785494"/>
                  </a:moveTo>
                  <a:lnTo>
                    <a:pt x="431927" y="1785494"/>
                  </a:lnTo>
                  <a:lnTo>
                    <a:pt x="431927" y="1724280"/>
                  </a:lnTo>
                  <a:lnTo>
                    <a:pt x="487553" y="1724280"/>
                  </a:lnTo>
                  <a:moveTo>
                    <a:pt x="487553" y="1674242"/>
                  </a:moveTo>
                  <a:lnTo>
                    <a:pt x="431927" y="1674242"/>
                  </a:lnTo>
                  <a:lnTo>
                    <a:pt x="431927" y="1612900"/>
                  </a:lnTo>
                  <a:lnTo>
                    <a:pt x="487553" y="1612900"/>
                  </a:lnTo>
                  <a:moveTo>
                    <a:pt x="487553" y="1563117"/>
                  </a:moveTo>
                  <a:lnTo>
                    <a:pt x="431927" y="1563117"/>
                  </a:lnTo>
                  <a:lnTo>
                    <a:pt x="431927" y="1501903"/>
                  </a:lnTo>
                  <a:lnTo>
                    <a:pt x="487553" y="1501903"/>
                  </a:lnTo>
                  <a:moveTo>
                    <a:pt x="487553" y="1451865"/>
                  </a:moveTo>
                  <a:lnTo>
                    <a:pt x="431927" y="1451865"/>
                  </a:lnTo>
                  <a:lnTo>
                    <a:pt x="431927" y="1390650"/>
                  </a:lnTo>
                  <a:lnTo>
                    <a:pt x="487553" y="1390650"/>
                  </a:lnTo>
                  <a:moveTo>
                    <a:pt x="487553" y="1340614"/>
                  </a:moveTo>
                  <a:lnTo>
                    <a:pt x="431927" y="1340614"/>
                  </a:lnTo>
                  <a:lnTo>
                    <a:pt x="431927" y="1279527"/>
                  </a:lnTo>
                  <a:lnTo>
                    <a:pt x="487553" y="1279527"/>
                  </a:lnTo>
                  <a:moveTo>
                    <a:pt x="487553" y="1229489"/>
                  </a:moveTo>
                  <a:lnTo>
                    <a:pt x="431927" y="1229489"/>
                  </a:lnTo>
                  <a:lnTo>
                    <a:pt x="431927" y="1168400"/>
                  </a:lnTo>
                  <a:lnTo>
                    <a:pt x="487553" y="1168400"/>
                  </a:lnTo>
                  <a:moveTo>
                    <a:pt x="487553" y="1118237"/>
                  </a:moveTo>
                  <a:lnTo>
                    <a:pt x="431927" y="1118237"/>
                  </a:lnTo>
                  <a:lnTo>
                    <a:pt x="431927" y="1057022"/>
                  </a:lnTo>
                  <a:lnTo>
                    <a:pt x="487553" y="1057022"/>
                  </a:lnTo>
                  <a:moveTo>
                    <a:pt x="487553" y="1006985"/>
                  </a:moveTo>
                  <a:lnTo>
                    <a:pt x="431927" y="1006985"/>
                  </a:lnTo>
                  <a:lnTo>
                    <a:pt x="431927" y="945898"/>
                  </a:lnTo>
                  <a:lnTo>
                    <a:pt x="487553" y="945898"/>
                  </a:lnTo>
                  <a:moveTo>
                    <a:pt x="487553" y="895860"/>
                  </a:moveTo>
                  <a:lnTo>
                    <a:pt x="431927" y="895860"/>
                  </a:lnTo>
                  <a:lnTo>
                    <a:pt x="431927" y="834646"/>
                  </a:lnTo>
                  <a:lnTo>
                    <a:pt x="487553" y="834646"/>
                  </a:lnTo>
                  <a:moveTo>
                    <a:pt x="487553" y="673356"/>
                  </a:moveTo>
                  <a:lnTo>
                    <a:pt x="431927" y="673356"/>
                  </a:lnTo>
                  <a:lnTo>
                    <a:pt x="431927" y="612269"/>
                  </a:lnTo>
                  <a:lnTo>
                    <a:pt x="487553" y="612269"/>
                  </a:lnTo>
                  <a:moveTo>
                    <a:pt x="487553" y="562231"/>
                  </a:moveTo>
                  <a:lnTo>
                    <a:pt x="431927" y="562231"/>
                  </a:lnTo>
                  <a:lnTo>
                    <a:pt x="431927" y="501017"/>
                  </a:lnTo>
                  <a:lnTo>
                    <a:pt x="487553" y="501017"/>
                  </a:lnTo>
                  <a:moveTo>
                    <a:pt x="487553" y="450979"/>
                  </a:moveTo>
                  <a:lnTo>
                    <a:pt x="431927" y="450979"/>
                  </a:lnTo>
                  <a:lnTo>
                    <a:pt x="431927" y="389765"/>
                  </a:lnTo>
                  <a:lnTo>
                    <a:pt x="487553" y="389765"/>
                  </a:lnTo>
                  <a:moveTo>
                    <a:pt x="487553" y="339727"/>
                  </a:moveTo>
                  <a:lnTo>
                    <a:pt x="431927" y="339727"/>
                  </a:lnTo>
                  <a:lnTo>
                    <a:pt x="431927" y="278638"/>
                  </a:lnTo>
                  <a:lnTo>
                    <a:pt x="487553" y="278638"/>
                  </a:lnTo>
                  <a:moveTo>
                    <a:pt x="487553" y="228602"/>
                  </a:moveTo>
                  <a:lnTo>
                    <a:pt x="431927" y="228602"/>
                  </a:lnTo>
                  <a:lnTo>
                    <a:pt x="431927" y="167386"/>
                  </a:lnTo>
                  <a:lnTo>
                    <a:pt x="487553" y="167386"/>
                  </a:lnTo>
                  <a:moveTo>
                    <a:pt x="487553" y="117350"/>
                  </a:moveTo>
                  <a:lnTo>
                    <a:pt x="431927" y="117350"/>
                  </a:lnTo>
                  <a:lnTo>
                    <a:pt x="431927" y="56134"/>
                  </a:lnTo>
                  <a:lnTo>
                    <a:pt x="487553" y="56134"/>
                  </a:lnTo>
                  <a:moveTo>
                    <a:pt x="592836" y="2007870"/>
                  </a:moveTo>
                  <a:lnTo>
                    <a:pt x="537210" y="2007870"/>
                  </a:lnTo>
                  <a:lnTo>
                    <a:pt x="537210" y="1946783"/>
                  </a:lnTo>
                  <a:lnTo>
                    <a:pt x="592836" y="1946783"/>
                  </a:lnTo>
                  <a:moveTo>
                    <a:pt x="592836" y="1896745"/>
                  </a:moveTo>
                  <a:lnTo>
                    <a:pt x="537210" y="1896745"/>
                  </a:lnTo>
                  <a:lnTo>
                    <a:pt x="537210" y="1835531"/>
                  </a:lnTo>
                  <a:lnTo>
                    <a:pt x="592836" y="1835531"/>
                  </a:lnTo>
                  <a:moveTo>
                    <a:pt x="592836" y="1785493"/>
                  </a:moveTo>
                  <a:lnTo>
                    <a:pt x="537210" y="1785493"/>
                  </a:lnTo>
                  <a:lnTo>
                    <a:pt x="537210" y="1724279"/>
                  </a:lnTo>
                  <a:lnTo>
                    <a:pt x="592836" y="1724279"/>
                  </a:lnTo>
                  <a:moveTo>
                    <a:pt x="592836" y="1674241"/>
                  </a:moveTo>
                  <a:lnTo>
                    <a:pt x="537210" y="1674241"/>
                  </a:lnTo>
                  <a:lnTo>
                    <a:pt x="537210" y="1612900"/>
                  </a:lnTo>
                  <a:lnTo>
                    <a:pt x="592836" y="1612900"/>
                  </a:lnTo>
                  <a:moveTo>
                    <a:pt x="592836" y="1563116"/>
                  </a:moveTo>
                  <a:lnTo>
                    <a:pt x="537210" y="1563116"/>
                  </a:lnTo>
                  <a:lnTo>
                    <a:pt x="537210" y="1501902"/>
                  </a:lnTo>
                  <a:lnTo>
                    <a:pt x="592836" y="1501902"/>
                  </a:lnTo>
                  <a:moveTo>
                    <a:pt x="592836" y="1451864"/>
                  </a:moveTo>
                  <a:lnTo>
                    <a:pt x="537210" y="1451864"/>
                  </a:lnTo>
                  <a:lnTo>
                    <a:pt x="537210" y="1390650"/>
                  </a:lnTo>
                  <a:lnTo>
                    <a:pt x="592836" y="1390650"/>
                  </a:lnTo>
                  <a:moveTo>
                    <a:pt x="592836" y="1340612"/>
                  </a:moveTo>
                  <a:lnTo>
                    <a:pt x="537210" y="1340612"/>
                  </a:lnTo>
                  <a:lnTo>
                    <a:pt x="537210" y="1279525"/>
                  </a:lnTo>
                  <a:lnTo>
                    <a:pt x="592836" y="1279525"/>
                  </a:lnTo>
                  <a:moveTo>
                    <a:pt x="592836" y="1229487"/>
                  </a:moveTo>
                  <a:lnTo>
                    <a:pt x="537210" y="1229487"/>
                  </a:lnTo>
                  <a:lnTo>
                    <a:pt x="537210" y="1168400"/>
                  </a:lnTo>
                  <a:lnTo>
                    <a:pt x="592836" y="1168400"/>
                  </a:lnTo>
                  <a:moveTo>
                    <a:pt x="592836" y="1118235"/>
                  </a:moveTo>
                  <a:lnTo>
                    <a:pt x="537210" y="1118235"/>
                  </a:lnTo>
                  <a:lnTo>
                    <a:pt x="537210" y="1057021"/>
                  </a:lnTo>
                  <a:lnTo>
                    <a:pt x="592836" y="1057021"/>
                  </a:lnTo>
                  <a:moveTo>
                    <a:pt x="592836" y="1006983"/>
                  </a:moveTo>
                  <a:lnTo>
                    <a:pt x="537210" y="1006983"/>
                  </a:lnTo>
                  <a:lnTo>
                    <a:pt x="537210" y="945897"/>
                  </a:lnTo>
                  <a:lnTo>
                    <a:pt x="592836" y="945897"/>
                  </a:lnTo>
                  <a:moveTo>
                    <a:pt x="592836" y="895858"/>
                  </a:moveTo>
                  <a:lnTo>
                    <a:pt x="537210" y="895858"/>
                  </a:lnTo>
                  <a:lnTo>
                    <a:pt x="537210" y="834644"/>
                  </a:lnTo>
                  <a:lnTo>
                    <a:pt x="592836" y="834644"/>
                  </a:lnTo>
                  <a:moveTo>
                    <a:pt x="592836" y="784607"/>
                  </a:moveTo>
                  <a:lnTo>
                    <a:pt x="537210" y="784607"/>
                  </a:lnTo>
                  <a:lnTo>
                    <a:pt x="537210" y="723900"/>
                  </a:lnTo>
                  <a:lnTo>
                    <a:pt x="592836" y="723900"/>
                  </a:lnTo>
                  <a:moveTo>
                    <a:pt x="592836" y="673355"/>
                  </a:moveTo>
                  <a:lnTo>
                    <a:pt x="537210" y="673355"/>
                  </a:lnTo>
                  <a:lnTo>
                    <a:pt x="537210" y="612268"/>
                  </a:lnTo>
                  <a:lnTo>
                    <a:pt x="592836" y="612268"/>
                  </a:lnTo>
                  <a:moveTo>
                    <a:pt x="592836" y="562230"/>
                  </a:moveTo>
                  <a:lnTo>
                    <a:pt x="537210" y="562230"/>
                  </a:lnTo>
                  <a:lnTo>
                    <a:pt x="537210" y="501016"/>
                  </a:lnTo>
                  <a:lnTo>
                    <a:pt x="592836" y="501016"/>
                  </a:lnTo>
                  <a:moveTo>
                    <a:pt x="592836" y="450978"/>
                  </a:moveTo>
                  <a:lnTo>
                    <a:pt x="537210" y="450978"/>
                  </a:lnTo>
                  <a:lnTo>
                    <a:pt x="537210" y="389764"/>
                  </a:lnTo>
                  <a:lnTo>
                    <a:pt x="592836" y="389764"/>
                  </a:lnTo>
                  <a:moveTo>
                    <a:pt x="592836" y="339726"/>
                  </a:moveTo>
                  <a:lnTo>
                    <a:pt x="537210" y="339726"/>
                  </a:lnTo>
                  <a:lnTo>
                    <a:pt x="537210" y="278638"/>
                  </a:lnTo>
                  <a:lnTo>
                    <a:pt x="592836" y="278638"/>
                  </a:lnTo>
                  <a:moveTo>
                    <a:pt x="592836" y="228600"/>
                  </a:moveTo>
                  <a:lnTo>
                    <a:pt x="537210" y="228600"/>
                  </a:lnTo>
                  <a:lnTo>
                    <a:pt x="537210" y="167386"/>
                  </a:lnTo>
                  <a:lnTo>
                    <a:pt x="592836" y="167386"/>
                  </a:lnTo>
                  <a:moveTo>
                    <a:pt x="592836" y="117348"/>
                  </a:moveTo>
                  <a:lnTo>
                    <a:pt x="537210" y="117348"/>
                  </a:lnTo>
                  <a:lnTo>
                    <a:pt x="537210" y="56134"/>
                  </a:lnTo>
                  <a:lnTo>
                    <a:pt x="592836" y="56134"/>
                  </a:lnTo>
                  <a:moveTo>
                    <a:pt x="698373" y="2007870"/>
                  </a:moveTo>
                  <a:lnTo>
                    <a:pt x="643636" y="2007870"/>
                  </a:lnTo>
                  <a:lnTo>
                    <a:pt x="643636" y="1946783"/>
                  </a:lnTo>
                  <a:lnTo>
                    <a:pt x="699135" y="1946783"/>
                  </a:lnTo>
                  <a:moveTo>
                    <a:pt x="698373" y="1785493"/>
                  </a:moveTo>
                  <a:lnTo>
                    <a:pt x="643636" y="1785493"/>
                  </a:lnTo>
                  <a:lnTo>
                    <a:pt x="643636" y="1724279"/>
                  </a:lnTo>
                  <a:lnTo>
                    <a:pt x="699135" y="1724279"/>
                  </a:lnTo>
                  <a:moveTo>
                    <a:pt x="698373" y="1674241"/>
                  </a:moveTo>
                  <a:lnTo>
                    <a:pt x="643636" y="1674241"/>
                  </a:lnTo>
                  <a:lnTo>
                    <a:pt x="643636" y="1612900"/>
                  </a:lnTo>
                  <a:lnTo>
                    <a:pt x="699135" y="1612900"/>
                  </a:lnTo>
                  <a:moveTo>
                    <a:pt x="698373" y="1451864"/>
                  </a:moveTo>
                  <a:lnTo>
                    <a:pt x="643636" y="1451864"/>
                  </a:lnTo>
                  <a:lnTo>
                    <a:pt x="643636" y="1390650"/>
                  </a:lnTo>
                  <a:lnTo>
                    <a:pt x="699135" y="1390650"/>
                  </a:lnTo>
                  <a:moveTo>
                    <a:pt x="698373" y="1229487"/>
                  </a:moveTo>
                  <a:lnTo>
                    <a:pt x="643636" y="1229487"/>
                  </a:lnTo>
                  <a:lnTo>
                    <a:pt x="643636" y="1168400"/>
                  </a:lnTo>
                  <a:lnTo>
                    <a:pt x="699135" y="1168400"/>
                  </a:lnTo>
                  <a:moveTo>
                    <a:pt x="698373" y="1118235"/>
                  </a:moveTo>
                  <a:lnTo>
                    <a:pt x="643636" y="1118235"/>
                  </a:lnTo>
                  <a:lnTo>
                    <a:pt x="643636" y="1057021"/>
                  </a:lnTo>
                  <a:lnTo>
                    <a:pt x="699135" y="1057021"/>
                  </a:lnTo>
                  <a:moveTo>
                    <a:pt x="698373" y="1006983"/>
                  </a:moveTo>
                  <a:lnTo>
                    <a:pt x="643636" y="1006983"/>
                  </a:lnTo>
                  <a:lnTo>
                    <a:pt x="643636" y="945897"/>
                  </a:lnTo>
                  <a:lnTo>
                    <a:pt x="699135" y="945897"/>
                  </a:lnTo>
                  <a:moveTo>
                    <a:pt x="698373" y="895858"/>
                  </a:moveTo>
                  <a:lnTo>
                    <a:pt x="643636" y="895858"/>
                  </a:lnTo>
                  <a:lnTo>
                    <a:pt x="643636" y="834644"/>
                  </a:lnTo>
                  <a:lnTo>
                    <a:pt x="699135" y="834644"/>
                  </a:lnTo>
                  <a:moveTo>
                    <a:pt x="698373" y="784607"/>
                  </a:moveTo>
                  <a:lnTo>
                    <a:pt x="643636" y="784607"/>
                  </a:lnTo>
                  <a:lnTo>
                    <a:pt x="643636" y="723900"/>
                  </a:lnTo>
                  <a:lnTo>
                    <a:pt x="699135" y="723900"/>
                  </a:lnTo>
                  <a:moveTo>
                    <a:pt x="698373" y="673355"/>
                  </a:moveTo>
                  <a:lnTo>
                    <a:pt x="643636" y="673355"/>
                  </a:lnTo>
                  <a:lnTo>
                    <a:pt x="643636" y="612268"/>
                  </a:lnTo>
                  <a:lnTo>
                    <a:pt x="699135" y="612268"/>
                  </a:lnTo>
                  <a:moveTo>
                    <a:pt x="698373" y="562230"/>
                  </a:moveTo>
                  <a:lnTo>
                    <a:pt x="643636" y="562230"/>
                  </a:lnTo>
                  <a:lnTo>
                    <a:pt x="643636" y="501016"/>
                  </a:lnTo>
                  <a:lnTo>
                    <a:pt x="699135" y="501016"/>
                  </a:lnTo>
                  <a:moveTo>
                    <a:pt x="698373" y="339726"/>
                  </a:moveTo>
                  <a:lnTo>
                    <a:pt x="643636" y="339726"/>
                  </a:lnTo>
                  <a:lnTo>
                    <a:pt x="643636" y="278638"/>
                  </a:lnTo>
                  <a:lnTo>
                    <a:pt x="699135" y="278638"/>
                  </a:lnTo>
                  <a:moveTo>
                    <a:pt x="698373" y="228601"/>
                  </a:moveTo>
                  <a:lnTo>
                    <a:pt x="643636" y="228601"/>
                  </a:lnTo>
                  <a:lnTo>
                    <a:pt x="643636" y="167386"/>
                  </a:lnTo>
                  <a:lnTo>
                    <a:pt x="699135" y="167386"/>
                  </a:lnTo>
                  <a:moveTo>
                    <a:pt x="698373" y="117349"/>
                  </a:moveTo>
                  <a:lnTo>
                    <a:pt x="643636" y="117349"/>
                  </a:lnTo>
                  <a:lnTo>
                    <a:pt x="643636" y="56134"/>
                  </a:lnTo>
                  <a:lnTo>
                    <a:pt x="699135" y="56134"/>
                  </a:lnTo>
                  <a:moveTo>
                    <a:pt x="804037" y="2007870"/>
                  </a:moveTo>
                  <a:lnTo>
                    <a:pt x="748411" y="2007870"/>
                  </a:lnTo>
                  <a:lnTo>
                    <a:pt x="748411" y="1946783"/>
                  </a:lnTo>
                  <a:lnTo>
                    <a:pt x="804037" y="1946783"/>
                  </a:lnTo>
                  <a:moveTo>
                    <a:pt x="804037" y="1896745"/>
                  </a:moveTo>
                  <a:lnTo>
                    <a:pt x="748411" y="1896745"/>
                  </a:lnTo>
                  <a:lnTo>
                    <a:pt x="748411" y="1835531"/>
                  </a:lnTo>
                  <a:lnTo>
                    <a:pt x="804037" y="1835531"/>
                  </a:lnTo>
                  <a:moveTo>
                    <a:pt x="804037" y="1785494"/>
                  </a:moveTo>
                  <a:lnTo>
                    <a:pt x="748411" y="1785494"/>
                  </a:lnTo>
                  <a:lnTo>
                    <a:pt x="748411" y="1724279"/>
                  </a:lnTo>
                  <a:lnTo>
                    <a:pt x="804037" y="1724279"/>
                  </a:lnTo>
                  <a:moveTo>
                    <a:pt x="804037" y="1674242"/>
                  </a:moveTo>
                  <a:lnTo>
                    <a:pt x="748411" y="1674242"/>
                  </a:lnTo>
                  <a:lnTo>
                    <a:pt x="748411" y="1612900"/>
                  </a:lnTo>
                  <a:lnTo>
                    <a:pt x="804037" y="1612900"/>
                  </a:lnTo>
                  <a:moveTo>
                    <a:pt x="804037" y="1563117"/>
                  </a:moveTo>
                  <a:lnTo>
                    <a:pt x="748411" y="1563117"/>
                  </a:lnTo>
                  <a:lnTo>
                    <a:pt x="748411" y="1501903"/>
                  </a:lnTo>
                  <a:lnTo>
                    <a:pt x="804037" y="1501903"/>
                  </a:lnTo>
                  <a:moveTo>
                    <a:pt x="804037" y="1451865"/>
                  </a:moveTo>
                  <a:lnTo>
                    <a:pt x="748411" y="1451865"/>
                  </a:lnTo>
                  <a:lnTo>
                    <a:pt x="748411" y="1390650"/>
                  </a:lnTo>
                  <a:lnTo>
                    <a:pt x="804037" y="1390650"/>
                  </a:lnTo>
                  <a:moveTo>
                    <a:pt x="804037" y="1340613"/>
                  </a:moveTo>
                  <a:lnTo>
                    <a:pt x="748411" y="1340613"/>
                  </a:lnTo>
                  <a:lnTo>
                    <a:pt x="748411" y="1279526"/>
                  </a:lnTo>
                  <a:lnTo>
                    <a:pt x="804037" y="1279526"/>
                  </a:lnTo>
                  <a:moveTo>
                    <a:pt x="804037" y="1229488"/>
                  </a:moveTo>
                  <a:lnTo>
                    <a:pt x="748411" y="1229488"/>
                  </a:lnTo>
                  <a:lnTo>
                    <a:pt x="748411" y="1168400"/>
                  </a:lnTo>
                  <a:lnTo>
                    <a:pt x="804037" y="1168400"/>
                  </a:lnTo>
                  <a:moveTo>
                    <a:pt x="804037" y="1118236"/>
                  </a:moveTo>
                  <a:lnTo>
                    <a:pt x="748411" y="1118236"/>
                  </a:lnTo>
                  <a:lnTo>
                    <a:pt x="748411" y="1057022"/>
                  </a:lnTo>
                  <a:lnTo>
                    <a:pt x="804037" y="1057022"/>
                  </a:lnTo>
                  <a:moveTo>
                    <a:pt x="804037" y="1006984"/>
                  </a:moveTo>
                  <a:lnTo>
                    <a:pt x="748411" y="1006984"/>
                  </a:lnTo>
                  <a:lnTo>
                    <a:pt x="748411" y="945897"/>
                  </a:lnTo>
                  <a:lnTo>
                    <a:pt x="804037" y="945897"/>
                  </a:lnTo>
                  <a:moveTo>
                    <a:pt x="804037" y="895859"/>
                  </a:moveTo>
                  <a:lnTo>
                    <a:pt x="748411" y="895859"/>
                  </a:lnTo>
                  <a:lnTo>
                    <a:pt x="748411" y="834645"/>
                  </a:lnTo>
                  <a:lnTo>
                    <a:pt x="804037" y="834645"/>
                  </a:lnTo>
                  <a:moveTo>
                    <a:pt x="804037" y="784607"/>
                  </a:moveTo>
                  <a:lnTo>
                    <a:pt x="748411" y="784607"/>
                  </a:lnTo>
                  <a:lnTo>
                    <a:pt x="748411" y="723900"/>
                  </a:lnTo>
                  <a:lnTo>
                    <a:pt x="804037" y="723900"/>
                  </a:lnTo>
                  <a:moveTo>
                    <a:pt x="804037" y="673355"/>
                  </a:moveTo>
                  <a:lnTo>
                    <a:pt x="748411" y="673355"/>
                  </a:lnTo>
                  <a:lnTo>
                    <a:pt x="748411" y="612268"/>
                  </a:lnTo>
                  <a:lnTo>
                    <a:pt x="804037" y="612268"/>
                  </a:lnTo>
                  <a:moveTo>
                    <a:pt x="804037" y="562230"/>
                  </a:moveTo>
                  <a:lnTo>
                    <a:pt x="748411" y="562230"/>
                  </a:lnTo>
                  <a:lnTo>
                    <a:pt x="748411" y="501016"/>
                  </a:lnTo>
                  <a:lnTo>
                    <a:pt x="804037" y="501016"/>
                  </a:lnTo>
                  <a:moveTo>
                    <a:pt x="804037" y="450978"/>
                  </a:moveTo>
                  <a:lnTo>
                    <a:pt x="748411" y="450978"/>
                  </a:lnTo>
                  <a:lnTo>
                    <a:pt x="748411" y="389764"/>
                  </a:lnTo>
                  <a:lnTo>
                    <a:pt x="804037" y="389764"/>
                  </a:lnTo>
                  <a:moveTo>
                    <a:pt x="804037" y="339726"/>
                  </a:moveTo>
                  <a:lnTo>
                    <a:pt x="748411" y="339726"/>
                  </a:lnTo>
                  <a:lnTo>
                    <a:pt x="748411" y="278638"/>
                  </a:lnTo>
                  <a:lnTo>
                    <a:pt x="804037" y="278638"/>
                  </a:lnTo>
                  <a:moveTo>
                    <a:pt x="804037" y="228601"/>
                  </a:moveTo>
                  <a:lnTo>
                    <a:pt x="748411" y="228601"/>
                  </a:lnTo>
                  <a:lnTo>
                    <a:pt x="748411" y="167386"/>
                  </a:lnTo>
                  <a:lnTo>
                    <a:pt x="804037" y="167386"/>
                  </a:lnTo>
                  <a:moveTo>
                    <a:pt x="804037" y="117349"/>
                  </a:moveTo>
                  <a:lnTo>
                    <a:pt x="748411" y="117349"/>
                  </a:lnTo>
                  <a:lnTo>
                    <a:pt x="748411" y="56134"/>
                  </a:lnTo>
                  <a:lnTo>
                    <a:pt x="804037" y="56134"/>
                  </a:lnTo>
                  <a:moveTo>
                    <a:pt x="971296" y="1958086"/>
                  </a:moveTo>
                  <a:lnTo>
                    <a:pt x="893445" y="1958086"/>
                  </a:lnTo>
                  <a:lnTo>
                    <a:pt x="893445" y="1878584"/>
                  </a:lnTo>
                  <a:lnTo>
                    <a:pt x="971296" y="1878584"/>
                  </a:lnTo>
                  <a:moveTo>
                    <a:pt x="971296" y="1853565"/>
                  </a:moveTo>
                  <a:lnTo>
                    <a:pt x="893445" y="1853565"/>
                  </a:lnTo>
                  <a:lnTo>
                    <a:pt x="893445" y="1780159"/>
                  </a:lnTo>
                  <a:lnTo>
                    <a:pt x="971296" y="1780159"/>
                  </a:lnTo>
                  <a:moveTo>
                    <a:pt x="971296" y="1579880"/>
                  </a:moveTo>
                  <a:lnTo>
                    <a:pt x="893445" y="1579880"/>
                  </a:lnTo>
                  <a:lnTo>
                    <a:pt x="893445" y="1494917"/>
                  </a:lnTo>
                  <a:lnTo>
                    <a:pt x="971296" y="1494917"/>
                  </a:lnTo>
                  <a:moveTo>
                    <a:pt x="971296" y="1469898"/>
                  </a:moveTo>
                  <a:lnTo>
                    <a:pt x="893445" y="1469898"/>
                  </a:lnTo>
                  <a:lnTo>
                    <a:pt x="893445" y="1401953"/>
                  </a:lnTo>
                  <a:lnTo>
                    <a:pt x="971296" y="1401953"/>
                  </a:lnTo>
                  <a:moveTo>
                    <a:pt x="971296" y="1201801"/>
                  </a:moveTo>
                  <a:lnTo>
                    <a:pt x="893445" y="1201801"/>
                  </a:lnTo>
                  <a:lnTo>
                    <a:pt x="893445" y="1124458"/>
                  </a:lnTo>
                  <a:lnTo>
                    <a:pt x="971296" y="1124458"/>
                  </a:lnTo>
                  <a:moveTo>
                    <a:pt x="971296" y="1099439"/>
                  </a:moveTo>
                  <a:lnTo>
                    <a:pt x="893445" y="1099439"/>
                  </a:lnTo>
                  <a:lnTo>
                    <a:pt x="893445" y="1023874"/>
                  </a:lnTo>
                  <a:lnTo>
                    <a:pt x="971296" y="1023874"/>
                  </a:lnTo>
                  <a:moveTo>
                    <a:pt x="971296" y="823595"/>
                  </a:moveTo>
                  <a:lnTo>
                    <a:pt x="893445" y="823595"/>
                  </a:lnTo>
                  <a:lnTo>
                    <a:pt x="893445" y="747395"/>
                  </a:lnTo>
                  <a:lnTo>
                    <a:pt x="971296" y="747395"/>
                  </a:lnTo>
                  <a:moveTo>
                    <a:pt x="971296" y="721995"/>
                  </a:moveTo>
                  <a:lnTo>
                    <a:pt x="893445" y="721995"/>
                  </a:lnTo>
                  <a:lnTo>
                    <a:pt x="893445" y="645795"/>
                  </a:lnTo>
                  <a:lnTo>
                    <a:pt x="971296" y="645795"/>
                  </a:lnTo>
                  <a:moveTo>
                    <a:pt x="971296" y="445262"/>
                  </a:moveTo>
                  <a:lnTo>
                    <a:pt x="893445" y="445262"/>
                  </a:lnTo>
                  <a:lnTo>
                    <a:pt x="893445" y="365252"/>
                  </a:lnTo>
                  <a:lnTo>
                    <a:pt x="971296" y="365252"/>
                  </a:lnTo>
                  <a:moveTo>
                    <a:pt x="971296" y="340233"/>
                  </a:moveTo>
                  <a:lnTo>
                    <a:pt x="893445" y="340233"/>
                  </a:lnTo>
                  <a:lnTo>
                    <a:pt x="893445" y="267462"/>
                  </a:lnTo>
                  <a:lnTo>
                    <a:pt x="971296" y="267462"/>
                  </a:lnTo>
                </a:path>
              </a:pathLst>
            </a:custGeom>
            <a:blipFill dpi="0" rotWithShape="0">
              <a:blip r:embed="rId3" cstate="screen"/>
              <a:srcRect/>
              <a:stretch>
                <a:fillRect l="-449000" t="-81000" r="-258000" b="-36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2" name="PA-任意多边形 621"/>
            <p:cNvSpPr/>
            <p:nvPr>
              <p:custDataLst>
                <p:tags r:id="rId10"/>
              </p:custDataLst>
            </p:nvPr>
          </p:nvSpPr>
          <p:spPr>
            <a:xfrm>
              <a:off x="12908" y="5944"/>
              <a:ext cx="470" cy="800"/>
            </a:xfrm>
            <a:custGeom>
              <a:avLst/>
              <a:gdLst/>
              <a:ahLst/>
              <a:cxnLst/>
              <a:rect l="0" t="0" r="0" b="0"/>
              <a:pathLst>
                <a:path w="260195" h="443381">
                  <a:moveTo>
                    <a:pt x="219719" y="87780"/>
                  </a:moveTo>
                  <a:cubicBezTo>
                    <a:pt x="217887" y="38779"/>
                    <a:pt x="177631" y="0"/>
                    <a:pt x="128596" y="0"/>
                  </a:cubicBezTo>
                  <a:cubicBezTo>
                    <a:pt x="79561" y="0"/>
                    <a:pt x="39306" y="38779"/>
                    <a:pt x="37474" y="87780"/>
                  </a:cubicBezTo>
                  <a:cubicBezTo>
                    <a:pt x="37521" y="96376"/>
                    <a:pt x="38761" y="104924"/>
                    <a:pt x="41157" y="113180"/>
                  </a:cubicBezTo>
                  <a:cubicBezTo>
                    <a:pt x="9927" y="146409"/>
                    <a:pt x="0" y="194359"/>
                    <a:pt x="15469" y="237257"/>
                  </a:cubicBezTo>
                  <a:cubicBezTo>
                    <a:pt x="30939" y="280154"/>
                    <a:pt x="69185" y="310732"/>
                    <a:pt x="114436" y="316380"/>
                  </a:cubicBezTo>
                  <a:lnTo>
                    <a:pt x="114436" y="443380"/>
                  </a:lnTo>
                  <a:lnTo>
                    <a:pt x="150885" y="443380"/>
                  </a:lnTo>
                  <a:lnTo>
                    <a:pt x="150885" y="316380"/>
                  </a:lnTo>
                  <a:cubicBezTo>
                    <a:pt x="195580" y="308856"/>
                    <a:pt x="232363" y="277063"/>
                    <a:pt x="246278" y="233929"/>
                  </a:cubicBezTo>
                  <a:cubicBezTo>
                    <a:pt x="260194" y="190794"/>
                    <a:pt x="248924" y="143500"/>
                    <a:pt x="217052" y="111275"/>
                  </a:cubicBezTo>
                  <a:cubicBezTo>
                    <a:pt x="218902" y="103583"/>
                    <a:pt x="219798" y="95692"/>
                    <a:pt x="219719" y="87780"/>
                  </a:cubicBez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2754000" t="-744000" r="-218000" b="-170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3" name="PA-任意多边形 622"/>
            <p:cNvSpPr/>
            <p:nvPr>
              <p:custDataLst>
                <p:tags r:id="rId11"/>
              </p:custDataLst>
            </p:nvPr>
          </p:nvSpPr>
          <p:spPr>
            <a:xfrm>
              <a:off x="13528" y="6137"/>
              <a:ext cx="331" cy="606"/>
            </a:xfrm>
            <a:custGeom>
              <a:avLst/>
              <a:gdLst/>
              <a:ahLst/>
              <a:cxnLst/>
              <a:rect l="0" t="0" r="0" b="0"/>
              <a:pathLst>
                <a:path w="183066" h="335281">
                  <a:moveTo>
                    <a:pt x="167694" y="98679"/>
                  </a:moveTo>
                  <a:cubicBezTo>
                    <a:pt x="164473" y="93832"/>
                    <a:pt x="160772" y="89322"/>
                    <a:pt x="156645" y="85217"/>
                  </a:cubicBezTo>
                  <a:cubicBezTo>
                    <a:pt x="158074" y="79830"/>
                    <a:pt x="158800" y="74280"/>
                    <a:pt x="158804" y="68707"/>
                  </a:cubicBezTo>
                  <a:cubicBezTo>
                    <a:pt x="158804" y="30761"/>
                    <a:pt x="128043" y="0"/>
                    <a:pt x="90097" y="0"/>
                  </a:cubicBezTo>
                  <a:cubicBezTo>
                    <a:pt x="52151" y="0"/>
                    <a:pt x="21390" y="30761"/>
                    <a:pt x="21390" y="68707"/>
                  </a:cubicBezTo>
                  <a:cubicBezTo>
                    <a:pt x="21400" y="75158"/>
                    <a:pt x="22341" y="81574"/>
                    <a:pt x="24184" y="87757"/>
                  </a:cubicBezTo>
                  <a:cubicBezTo>
                    <a:pt x="20435" y="91687"/>
                    <a:pt x="17035" y="95937"/>
                    <a:pt x="14024" y="100457"/>
                  </a:cubicBezTo>
                  <a:cubicBezTo>
                    <a:pt x="4845" y="115016"/>
                    <a:pt x="0" y="131887"/>
                    <a:pt x="54" y="149098"/>
                  </a:cubicBezTo>
                  <a:lnTo>
                    <a:pt x="54" y="149098"/>
                  </a:lnTo>
                  <a:cubicBezTo>
                    <a:pt x="1" y="185685"/>
                    <a:pt x="21792" y="218771"/>
                    <a:pt x="55426" y="233172"/>
                  </a:cubicBezTo>
                  <a:cubicBezTo>
                    <a:pt x="63057" y="236421"/>
                    <a:pt x="71086" y="238642"/>
                    <a:pt x="79302" y="239776"/>
                  </a:cubicBezTo>
                  <a:lnTo>
                    <a:pt x="79302" y="335280"/>
                  </a:lnTo>
                  <a:lnTo>
                    <a:pt x="106861" y="335280"/>
                  </a:lnTo>
                  <a:lnTo>
                    <a:pt x="106861" y="239268"/>
                  </a:lnTo>
                  <a:cubicBezTo>
                    <a:pt x="150860" y="231831"/>
                    <a:pt x="183065" y="193721"/>
                    <a:pt x="183061" y="149098"/>
                  </a:cubicBezTo>
                  <a:lnTo>
                    <a:pt x="183061" y="149098"/>
                  </a:lnTo>
                  <a:cubicBezTo>
                    <a:pt x="183006" y="131147"/>
                    <a:pt x="177661" y="113609"/>
                    <a:pt x="167694" y="98679"/>
                  </a:cubicBez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4100000" t="-1014000" r="-164000" b="-2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4" name="PA-任意多边形 623"/>
            <p:cNvSpPr/>
            <p:nvPr>
              <p:custDataLst>
                <p:tags r:id="rId12"/>
              </p:custDataLst>
            </p:nvPr>
          </p:nvSpPr>
          <p:spPr>
            <a:xfrm>
              <a:off x="14023" y="6137"/>
              <a:ext cx="352" cy="606"/>
            </a:xfrm>
            <a:custGeom>
              <a:avLst/>
              <a:gdLst/>
              <a:ahLst/>
              <a:cxnLst/>
              <a:rect l="0" t="0" r="0" b="0"/>
              <a:pathLst>
                <a:path w="195080" h="335662">
                  <a:moveTo>
                    <a:pt x="162623" y="85217"/>
                  </a:moveTo>
                  <a:cubicBezTo>
                    <a:pt x="164052" y="79830"/>
                    <a:pt x="164777" y="74280"/>
                    <a:pt x="164782" y="68707"/>
                  </a:cubicBezTo>
                  <a:cubicBezTo>
                    <a:pt x="164782" y="30761"/>
                    <a:pt x="134021" y="0"/>
                    <a:pt x="96075" y="0"/>
                  </a:cubicBezTo>
                  <a:cubicBezTo>
                    <a:pt x="58129" y="0"/>
                    <a:pt x="27368" y="30761"/>
                    <a:pt x="27368" y="68707"/>
                  </a:cubicBezTo>
                  <a:cubicBezTo>
                    <a:pt x="27378" y="75158"/>
                    <a:pt x="28319" y="81574"/>
                    <a:pt x="30161" y="87757"/>
                  </a:cubicBezTo>
                  <a:cubicBezTo>
                    <a:pt x="7161" y="112848"/>
                    <a:pt x="0" y="148637"/>
                    <a:pt x="11577" y="180646"/>
                  </a:cubicBezTo>
                  <a:cubicBezTo>
                    <a:pt x="23154" y="212654"/>
                    <a:pt x="51551" y="235584"/>
                    <a:pt x="85280" y="240157"/>
                  </a:cubicBezTo>
                  <a:lnTo>
                    <a:pt x="85280" y="335661"/>
                  </a:lnTo>
                  <a:lnTo>
                    <a:pt x="112838" y="335661"/>
                  </a:lnTo>
                  <a:lnTo>
                    <a:pt x="112838" y="239649"/>
                  </a:lnTo>
                  <a:cubicBezTo>
                    <a:pt x="146474" y="233958"/>
                    <a:pt x="174146" y="210015"/>
                    <a:pt x="184612" y="177546"/>
                  </a:cubicBezTo>
                  <a:cubicBezTo>
                    <a:pt x="195079" y="145078"/>
                    <a:pt x="186602" y="109482"/>
                    <a:pt x="162623" y="85217"/>
                  </a:cubicBez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3987000" t="-1014000" r="-7000" b="-2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5" name="PA-任意多边形 624"/>
            <p:cNvSpPr/>
            <p:nvPr>
              <p:custDataLst>
                <p:tags r:id="rId13"/>
              </p:custDataLst>
            </p:nvPr>
          </p:nvSpPr>
          <p:spPr>
            <a:xfrm>
              <a:off x="972" y="5944"/>
              <a:ext cx="470" cy="798"/>
            </a:xfrm>
            <a:custGeom>
              <a:avLst/>
              <a:gdLst/>
              <a:ahLst/>
              <a:cxnLst/>
              <a:rect l="0" t="0" r="0" b="0"/>
              <a:pathLst>
                <a:path w="260194" h="441861">
                  <a:moveTo>
                    <a:pt x="219036" y="113184"/>
                  </a:moveTo>
                  <a:cubicBezTo>
                    <a:pt x="221432" y="104928"/>
                    <a:pt x="222672" y="96380"/>
                    <a:pt x="222719" y="87784"/>
                  </a:cubicBezTo>
                  <a:cubicBezTo>
                    <a:pt x="220889" y="38781"/>
                    <a:pt x="180633" y="0"/>
                    <a:pt x="131597" y="0"/>
                  </a:cubicBezTo>
                  <a:cubicBezTo>
                    <a:pt x="82560" y="0"/>
                    <a:pt x="42303" y="38781"/>
                    <a:pt x="40474" y="87784"/>
                  </a:cubicBezTo>
                  <a:cubicBezTo>
                    <a:pt x="40516" y="95186"/>
                    <a:pt x="41411" y="102558"/>
                    <a:pt x="43141" y="109755"/>
                  </a:cubicBezTo>
                  <a:cubicBezTo>
                    <a:pt x="11269" y="141980"/>
                    <a:pt x="0" y="189274"/>
                    <a:pt x="13915" y="232409"/>
                  </a:cubicBezTo>
                  <a:cubicBezTo>
                    <a:pt x="27830" y="275543"/>
                    <a:pt x="64613" y="307336"/>
                    <a:pt x="109308" y="314860"/>
                  </a:cubicBezTo>
                  <a:lnTo>
                    <a:pt x="109308" y="441860"/>
                  </a:lnTo>
                  <a:lnTo>
                    <a:pt x="145757" y="441860"/>
                  </a:lnTo>
                  <a:lnTo>
                    <a:pt x="145757" y="316384"/>
                  </a:lnTo>
                  <a:cubicBezTo>
                    <a:pt x="191007" y="310736"/>
                    <a:pt x="229253" y="280158"/>
                    <a:pt x="244723" y="237261"/>
                  </a:cubicBezTo>
                  <a:cubicBezTo>
                    <a:pt x="260193" y="194363"/>
                    <a:pt x="250266" y="146413"/>
                    <a:pt x="219036" y="113184"/>
                  </a:cubicBez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212000" t="-746000" r="-2760000" b="-17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6" name="PA-任意多边形 625"/>
            <p:cNvSpPr/>
            <p:nvPr>
              <p:custDataLst>
                <p:tags r:id="rId14"/>
              </p:custDataLst>
            </p:nvPr>
          </p:nvSpPr>
          <p:spPr>
            <a:xfrm>
              <a:off x="490" y="6138"/>
              <a:ext cx="331" cy="606"/>
            </a:xfrm>
            <a:custGeom>
              <a:avLst/>
              <a:gdLst/>
              <a:ahLst/>
              <a:cxnLst/>
              <a:rect l="0" t="0" r="0" b="0"/>
              <a:pathLst>
                <a:path w="183177" h="335662">
                  <a:moveTo>
                    <a:pt x="169168" y="100457"/>
                  </a:moveTo>
                  <a:cubicBezTo>
                    <a:pt x="166156" y="95937"/>
                    <a:pt x="162757" y="91688"/>
                    <a:pt x="159008" y="87757"/>
                  </a:cubicBezTo>
                  <a:cubicBezTo>
                    <a:pt x="160851" y="81574"/>
                    <a:pt x="161792" y="75158"/>
                    <a:pt x="161802" y="68707"/>
                  </a:cubicBezTo>
                  <a:cubicBezTo>
                    <a:pt x="161802" y="30761"/>
                    <a:pt x="131041" y="0"/>
                    <a:pt x="93095" y="0"/>
                  </a:cubicBezTo>
                  <a:cubicBezTo>
                    <a:pt x="55149" y="0"/>
                    <a:pt x="24388" y="30761"/>
                    <a:pt x="24388" y="68707"/>
                  </a:cubicBezTo>
                  <a:cubicBezTo>
                    <a:pt x="24393" y="74281"/>
                    <a:pt x="25119" y="79830"/>
                    <a:pt x="26547" y="85217"/>
                  </a:cubicBezTo>
                  <a:cubicBezTo>
                    <a:pt x="22384" y="89288"/>
                    <a:pt x="18679" y="93802"/>
                    <a:pt x="15498" y="98679"/>
                  </a:cubicBezTo>
                  <a:cubicBezTo>
                    <a:pt x="5414" y="113703"/>
                    <a:pt x="21" y="131385"/>
                    <a:pt x="4" y="149479"/>
                  </a:cubicBezTo>
                  <a:lnTo>
                    <a:pt x="4" y="149479"/>
                  </a:lnTo>
                  <a:cubicBezTo>
                    <a:pt x="0" y="194102"/>
                    <a:pt x="32205" y="232212"/>
                    <a:pt x="76204" y="239649"/>
                  </a:cubicBezTo>
                  <a:lnTo>
                    <a:pt x="76204" y="335661"/>
                  </a:lnTo>
                  <a:lnTo>
                    <a:pt x="103636" y="335661"/>
                  </a:lnTo>
                  <a:lnTo>
                    <a:pt x="103636" y="240157"/>
                  </a:lnTo>
                  <a:cubicBezTo>
                    <a:pt x="111893" y="239024"/>
                    <a:pt x="119964" y="236803"/>
                    <a:pt x="127639" y="233553"/>
                  </a:cubicBezTo>
                  <a:cubicBezTo>
                    <a:pt x="161273" y="219152"/>
                    <a:pt x="183064" y="186066"/>
                    <a:pt x="183011" y="149479"/>
                  </a:cubicBezTo>
                  <a:lnTo>
                    <a:pt x="183011" y="149479"/>
                  </a:lnTo>
                  <a:cubicBezTo>
                    <a:pt x="183176" y="132151"/>
                    <a:pt x="178372" y="115139"/>
                    <a:pt x="169168" y="100457"/>
                  </a:cubicBez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l="-156000" t="-1014000" r="-4108000" b="-2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7" name="PA-任意多边形 626"/>
            <p:cNvSpPr/>
            <p:nvPr>
              <p:custDataLst>
                <p:tags r:id="rId15"/>
              </p:custDataLst>
            </p:nvPr>
          </p:nvSpPr>
          <p:spPr>
            <a:xfrm>
              <a:off x="-26" y="6137"/>
              <a:ext cx="352" cy="606"/>
            </a:xfrm>
            <a:custGeom>
              <a:avLst/>
              <a:gdLst/>
              <a:ahLst/>
              <a:cxnLst/>
              <a:rect l="0" t="0" r="0" b="0"/>
              <a:pathLst>
                <a:path w="195203" h="335789">
                  <a:moveTo>
                    <a:pt x="167843" y="68707"/>
                  </a:moveTo>
                  <a:cubicBezTo>
                    <a:pt x="167843" y="30761"/>
                    <a:pt x="137082" y="0"/>
                    <a:pt x="99136" y="0"/>
                  </a:cubicBezTo>
                  <a:cubicBezTo>
                    <a:pt x="61190" y="0"/>
                    <a:pt x="30429" y="30761"/>
                    <a:pt x="30429" y="68707"/>
                  </a:cubicBezTo>
                  <a:cubicBezTo>
                    <a:pt x="30434" y="74280"/>
                    <a:pt x="31160" y="79830"/>
                    <a:pt x="32588" y="85217"/>
                  </a:cubicBezTo>
                  <a:cubicBezTo>
                    <a:pt x="8539" y="109458"/>
                    <a:pt x="0" y="145078"/>
                    <a:pt x="10445" y="177588"/>
                  </a:cubicBezTo>
                  <a:cubicBezTo>
                    <a:pt x="20889" y="210097"/>
                    <a:pt x="48577" y="234079"/>
                    <a:pt x="82245" y="239776"/>
                  </a:cubicBezTo>
                  <a:lnTo>
                    <a:pt x="82245" y="335788"/>
                  </a:lnTo>
                  <a:lnTo>
                    <a:pt x="109804" y="335788"/>
                  </a:lnTo>
                  <a:lnTo>
                    <a:pt x="109804" y="240284"/>
                  </a:lnTo>
                  <a:cubicBezTo>
                    <a:pt x="143555" y="235750"/>
                    <a:pt x="171991" y="212836"/>
                    <a:pt x="183597" y="180820"/>
                  </a:cubicBezTo>
                  <a:cubicBezTo>
                    <a:pt x="195202" y="148805"/>
                    <a:pt x="188055" y="112992"/>
                    <a:pt x="165049" y="87884"/>
                  </a:cubicBezTo>
                  <a:cubicBezTo>
                    <a:pt x="166904" y="81661"/>
                    <a:pt x="167845" y="75201"/>
                    <a:pt x="167843" y="68707"/>
                  </a:cubicBezTo>
                  <a:close/>
                </a:path>
              </a:pathLst>
            </a:custGeom>
            <a:blipFill dpi="0" rotWithShape="0">
              <a:blip r:embed="rId3" cstate="screen"/>
              <a:srcRect/>
              <a:stretch>
                <a:fillRect t="-1014000" r="-3994000" b="-2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28" name="PA-矩形 627"/>
            <p:cNvSpPr/>
            <p:nvPr>
              <p:custDataLst>
                <p:tags r:id="rId16"/>
              </p:custDataLst>
            </p:nvPr>
          </p:nvSpPr>
          <p:spPr>
            <a:xfrm>
              <a:off x="23" y="6697"/>
              <a:ext cx="14377" cy="161"/>
            </a:xfrm>
            <a:prstGeom prst="rect">
              <a:avLst/>
            </a:prstGeom>
            <a:blipFill dpi="0" rotWithShape="0">
              <a:blip r:embed="rId3" cstate="screen"/>
              <a:srcRect/>
              <a:stretch>
                <a:fillRect t="-4163000" b="-77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4180" y="861060"/>
            <a:ext cx="8246745" cy="3830955"/>
          </a:xfrm>
          <a:prstGeom prst="rect">
            <a:avLst/>
          </a:prstGeom>
          <a:solidFill>
            <a:srgbClr val="F9FBFA">
              <a:alpha val="67000"/>
            </a:srgbClr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全国疫情大爆发</a:t>
            </a:r>
            <a:endParaRPr lang="zh-CN" altLang="en-US" sz="5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决然的逆行给了我们最美的背影</a:t>
            </a:r>
            <a:endParaRPr lang="zh-CN" altLang="en-US" sz="3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闭门不出成了我们应做的贡献</a:t>
            </a:r>
            <a:endParaRPr lang="zh-CN" altLang="en-US" sz="3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那么，我们真就这样贡献吗？</a:t>
            </a:r>
            <a:endParaRPr lang="zh-CN" altLang="en-US" sz="3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50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43707" y="1347375"/>
            <a:ext cx="7056588" cy="2748873"/>
          </a:xfrm>
          <a:prstGeom prst="rect">
            <a:avLst/>
          </a:prstGeom>
          <a:solidFill>
            <a:srgbClr val="FFFFFF">
              <a:alpha val="83000"/>
            </a:srgbClr>
          </a:solidFill>
          <a:ln w="15875" algn="ctr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0429" y="1912196"/>
            <a:ext cx="6644481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6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年1月20日美团创始人CEO王兴给全体员工发了一封内部信。内部信中提到：公司联合创始人、高级副总裁王慧文将于2020年12月退出公司具体管理事务。投入精力到人才梯队培养上，后续将继续担任公司董事并任美团终身荣誉顾问、“互联网+大学”特别讲师，助力公司战略规划、组织传承和人才发展。</a:t>
            </a:r>
            <a:endParaRPr sz="16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48389" y="927801"/>
            <a:ext cx="2087412" cy="700284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643380" y="1016635"/>
            <a:ext cx="187261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spc="-141" dirty="0">
                <a:ln w="1905">
                  <a:noFill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50800" dist="50800" dir="5400000" algn="t" rotWithShape="0">
                    <a:srgbClr val="6C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美团宣布</a:t>
            </a:r>
            <a:endParaRPr lang="zh-CN" altLang="en-US" sz="3200" kern="0" spc="-141" dirty="0">
              <a:ln w="1905">
                <a:noFill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50800" dist="50800" dir="5400000" algn="t" rotWithShape="0">
                  <a:srgbClr val="6C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142380" y="842693"/>
            <a:ext cx="1130309" cy="100637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444198" y="969103"/>
            <a:ext cx="881871" cy="78388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8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9141460" cy="5144135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43707" y="1347375"/>
            <a:ext cx="7056588" cy="2748873"/>
          </a:xfrm>
          <a:prstGeom prst="rect">
            <a:avLst/>
          </a:prstGeom>
          <a:solidFill>
            <a:schemeClr val="bg1">
              <a:alpha val="58038"/>
            </a:schemeClr>
          </a:solidFill>
          <a:ln w="15875" algn="ctr">
            <a:solidFill>
              <a:srgbClr val="0070C0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9FBFA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4239" y="2020781"/>
            <a:ext cx="6644481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32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担心人生被惯性主导，怠于熟悉的环境而错过了不同的精彩。</a:t>
            </a:r>
            <a:endParaRPr sz="3200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48389" y="927801"/>
            <a:ext cx="2087412" cy="700284"/>
          </a:xfrm>
          <a:prstGeom prst="rect">
            <a:avLst/>
          </a:prstGeom>
          <a:solidFill>
            <a:srgbClr val="0070C0"/>
          </a:solidFill>
          <a:ln w="9525" algn="ctr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765443" y="867276"/>
            <a:ext cx="1870357" cy="67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760" kern="0" spc="-141" dirty="0">
                <a:ln w="1905">
                  <a:noFill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50800" dist="50800" dir="5400000" algn="t" rotWithShape="0">
                    <a:srgbClr val="6C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王慧文</a:t>
            </a:r>
            <a:endParaRPr lang="zh-CN" altLang="en-US" sz="3760" kern="0" spc="-141" dirty="0">
              <a:ln w="1905">
                <a:noFill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50800" dist="50800" dir="5400000" algn="t" rotWithShape="0">
                  <a:srgbClr val="6C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807330" y="1346545"/>
            <a:ext cx="176022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spc="-141" dirty="0">
                <a:ln w="1905">
                  <a:noFill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50800" dist="50800" dir="5400000" algn="t" rotWithShape="0">
                    <a:srgbClr val="6C0000"/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Hui Wen Wang</a:t>
            </a:r>
            <a:endParaRPr lang="en-US" altLang="zh-CN" kern="0" spc="-141" dirty="0">
              <a:ln w="1905">
                <a:noFill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50800" dist="50800" dir="5400000" algn="t" rotWithShape="0">
                  <a:srgbClr val="6C0000"/>
                </a:outerShdw>
              </a:effectLst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142380" y="842693"/>
            <a:ext cx="1130309" cy="100637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444198" y="969103"/>
            <a:ext cx="881871" cy="783885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7" y="4591265"/>
            <a:ext cx="1625386" cy="61202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80195" cy="5143500"/>
          </a:xfrm>
          <a:prstGeom prst="rect">
            <a:avLst/>
          </a:prstGeom>
        </p:spPr>
      </p:pic>
      <p:pic>
        <p:nvPicPr>
          <p:cNvPr id="5205" name="图片 1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389918" flipH="1">
            <a:off x="6457092" y="2930852"/>
            <a:ext cx="146328" cy="6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6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525811" flipH="1">
            <a:off x="5984512" y="4686040"/>
            <a:ext cx="522600" cy="1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7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389918" flipH="1">
            <a:off x="7579935" y="3540054"/>
            <a:ext cx="146328" cy="6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0375" y="245745"/>
            <a:ext cx="8223250" cy="2217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512" tIns="32257" rIns="64512" bIns="32257">
            <a:spAutoFit/>
          </a:bodyPr>
          <a:lstStyle/>
          <a:p>
            <a:pPr algn="ctr" defTabSz="645160">
              <a:lnSpc>
                <a:spcPct val="140000"/>
              </a:lnSpc>
            </a:pPr>
            <a:r>
              <a:rPr lang="zh-CN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非常时期</a:t>
            </a:r>
            <a:endParaRPr lang="zh-CN" alt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defTabSz="645160">
              <a:lnSpc>
                <a:spcPct val="140000"/>
              </a:lnSpc>
            </a:pPr>
            <a:r>
              <a:rPr lang="zh-CN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做不一样的培训工作者</a:t>
            </a:r>
            <a:endParaRPr lang="zh-CN" altLang="en-US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7" y="4591265"/>
            <a:ext cx="1625386" cy="61202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" y="0"/>
            <a:ext cx="9141291" cy="5143500"/>
          </a:xfrm>
          <a:prstGeom prst="rect">
            <a:avLst/>
          </a:prstGeom>
        </p:spPr>
      </p:pic>
      <p:sp>
        <p:nvSpPr>
          <p:cNvPr id="19" name="等腰三角形 18"/>
          <p:cNvSpPr>
            <a:spLocks noChangeArrowheads="1"/>
          </p:cNvSpPr>
          <p:nvPr/>
        </p:nvSpPr>
        <p:spPr bwMode="auto">
          <a:xfrm flipV="1">
            <a:off x="0" y="33410"/>
            <a:ext cx="3217721" cy="1196006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25400" algn="ctr">
            <a:noFill/>
            <a:miter lim="800000"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2363669">
            <a:off x="1229980" y="362802"/>
            <a:ext cx="1487908" cy="6133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33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4120" y="1487730"/>
            <a:ext cx="4546617" cy="43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5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微信群语音授课</a:t>
            </a:r>
            <a:endParaRPr lang="zh-CN" altLang="en-US" sz="225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4120" y="2146205"/>
            <a:ext cx="4546617" cy="43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55" dirty="0"/>
              <a:t>短小精悍的微课</a:t>
            </a:r>
            <a:endParaRPr lang="zh-CN" altLang="en-US" sz="2255" dirty="0"/>
          </a:p>
        </p:txBody>
      </p:sp>
      <p:sp>
        <p:nvSpPr>
          <p:cNvPr id="23" name="TextBox 22"/>
          <p:cNvSpPr txBox="1"/>
          <p:nvPr/>
        </p:nvSpPr>
        <p:spPr>
          <a:xfrm>
            <a:off x="2804120" y="2803187"/>
            <a:ext cx="4546617" cy="43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55" dirty="0"/>
              <a:t>UMU</a:t>
            </a:r>
            <a:r>
              <a:rPr lang="zh-CN" altLang="en-US" sz="2255" dirty="0"/>
              <a:t>的有效运用</a:t>
            </a:r>
            <a:endParaRPr lang="zh-CN" altLang="en-US" sz="2255" dirty="0"/>
          </a:p>
        </p:txBody>
      </p:sp>
      <p:sp>
        <p:nvSpPr>
          <p:cNvPr id="24" name="TextBox 23"/>
          <p:cNvSpPr txBox="1"/>
          <p:nvPr/>
        </p:nvSpPr>
        <p:spPr>
          <a:xfrm>
            <a:off x="2804120" y="3460170"/>
            <a:ext cx="4546617" cy="43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55" dirty="0"/>
              <a:t>视频连线训练与检验</a:t>
            </a:r>
            <a:endParaRPr lang="zh-CN" altLang="en-US" sz="2255" dirty="0"/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2165056" y="1393661"/>
            <a:ext cx="866022" cy="671274"/>
            <a:chOff x="2165941" y="1632858"/>
            <a:chExt cx="864096" cy="757727"/>
          </a:xfrm>
        </p:grpSpPr>
        <p:sp>
          <p:nvSpPr>
            <p:cNvPr id="26" name="五边形 25"/>
            <p:cNvSpPr/>
            <p:nvPr/>
          </p:nvSpPr>
          <p:spPr>
            <a:xfrm>
              <a:off x="2165941" y="1740726"/>
              <a:ext cx="864096" cy="461812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36" name="TextBox 43"/>
            <p:cNvSpPr txBox="1">
              <a:spLocks noChangeArrowheads="1"/>
            </p:cNvSpPr>
            <p:nvPr/>
          </p:nvSpPr>
          <p:spPr bwMode="auto">
            <a:xfrm>
              <a:off x="2216595" y="1632858"/>
              <a:ext cx="505743" cy="757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76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1</a:t>
              </a:r>
              <a:endParaRPr lang="zh-CN" altLang="en-US" sz="376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2165056" y="2055125"/>
            <a:ext cx="866022" cy="671274"/>
            <a:chOff x="2165941" y="2378338"/>
            <a:chExt cx="864096" cy="754135"/>
          </a:xfrm>
        </p:grpSpPr>
        <p:sp>
          <p:nvSpPr>
            <p:cNvPr id="46" name="五边形 45"/>
            <p:cNvSpPr/>
            <p:nvPr/>
          </p:nvSpPr>
          <p:spPr>
            <a:xfrm>
              <a:off x="2165941" y="2480662"/>
              <a:ext cx="864096" cy="461301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34" name="TextBox 46"/>
            <p:cNvSpPr txBox="1">
              <a:spLocks noChangeArrowheads="1"/>
            </p:cNvSpPr>
            <p:nvPr/>
          </p:nvSpPr>
          <p:spPr bwMode="auto">
            <a:xfrm>
              <a:off x="2216595" y="2378338"/>
              <a:ext cx="505743" cy="7541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76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2</a:t>
              </a:r>
              <a:endParaRPr lang="zh-CN" altLang="en-US" sz="376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2165056" y="2712104"/>
            <a:ext cx="866022" cy="671274"/>
            <a:chOff x="2165941" y="3116171"/>
            <a:chExt cx="864096" cy="755927"/>
          </a:xfrm>
        </p:grpSpPr>
        <p:sp>
          <p:nvSpPr>
            <p:cNvPr id="49" name="五边形 48"/>
            <p:cNvSpPr/>
            <p:nvPr/>
          </p:nvSpPr>
          <p:spPr>
            <a:xfrm>
              <a:off x="2165941" y="3220420"/>
              <a:ext cx="864096" cy="46071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32" name="TextBox 49"/>
            <p:cNvSpPr txBox="1">
              <a:spLocks noChangeArrowheads="1"/>
            </p:cNvSpPr>
            <p:nvPr/>
          </p:nvSpPr>
          <p:spPr bwMode="auto">
            <a:xfrm>
              <a:off x="2216595" y="3116171"/>
              <a:ext cx="505743" cy="755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76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3</a:t>
              </a:r>
              <a:endParaRPr lang="zh-CN" altLang="en-US" sz="376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2165056" y="3352663"/>
            <a:ext cx="866022" cy="671274"/>
            <a:chOff x="2165941" y="3836251"/>
            <a:chExt cx="864096" cy="757727"/>
          </a:xfrm>
        </p:grpSpPr>
        <p:sp>
          <p:nvSpPr>
            <p:cNvPr id="52" name="五边形 51"/>
            <p:cNvSpPr/>
            <p:nvPr/>
          </p:nvSpPr>
          <p:spPr>
            <a:xfrm>
              <a:off x="2165941" y="3959289"/>
              <a:ext cx="864096" cy="461812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30" name="TextBox 52"/>
            <p:cNvSpPr txBox="1">
              <a:spLocks noChangeArrowheads="1"/>
            </p:cNvSpPr>
            <p:nvPr/>
          </p:nvSpPr>
          <p:spPr bwMode="auto">
            <a:xfrm>
              <a:off x="2216595" y="3836251"/>
              <a:ext cx="505743" cy="757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76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4</a:t>
              </a:r>
              <a:endParaRPr lang="zh-CN" altLang="en-US" sz="376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 rot="19196401">
            <a:off x="1275143" y="656050"/>
            <a:ext cx="2241206" cy="32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70C0"/>
                </a:solidFill>
              </a:rPr>
              <a:t>CONTENTS </a:t>
            </a:r>
            <a:r>
              <a:rPr lang="en-US" altLang="zh-CN" dirty="0" smtClean="0">
                <a:solidFill>
                  <a:srgbClr val="0070C0"/>
                </a:solidFill>
              </a:rPr>
              <a:t>  PAGE 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3" name="TextBox 20"/>
          <p:cNvSpPr txBox="1"/>
          <p:nvPr/>
        </p:nvSpPr>
        <p:spPr>
          <a:xfrm>
            <a:off x="2804120" y="4143935"/>
            <a:ext cx="4546617" cy="438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5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培训效果检验</a:t>
            </a:r>
            <a:endParaRPr lang="zh-CN" altLang="en-US" sz="225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165056" y="3955886"/>
            <a:ext cx="866022" cy="669290"/>
            <a:chOff x="2165941" y="1551862"/>
            <a:chExt cx="864096" cy="755487"/>
          </a:xfrm>
        </p:grpSpPr>
        <p:sp>
          <p:nvSpPr>
            <p:cNvPr id="5" name="五边形 4"/>
            <p:cNvSpPr/>
            <p:nvPr/>
          </p:nvSpPr>
          <p:spPr>
            <a:xfrm>
              <a:off x="2165941" y="1740726"/>
              <a:ext cx="864096" cy="461812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TextBox 43"/>
            <p:cNvSpPr txBox="1">
              <a:spLocks noChangeArrowheads="1"/>
            </p:cNvSpPr>
            <p:nvPr/>
          </p:nvSpPr>
          <p:spPr bwMode="auto">
            <a:xfrm>
              <a:off x="2216595" y="1551862"/>
              <a:ext cx="501168" cy="755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760" b="1">
                  <a:solidFill>
                    <a:schemeClr val="bg1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5</a:t>
              </a:r>
              <a:endParaRPr lang="zh-CN" altLang="en-US" sz="3760" b="1">
                <a:solidFill>
                  <a:schemeClr val="bg1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</p:grp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bldLvl="0" animBg="1"/>
      <p:bldP spid="22" grpId="0" bldLvl="0" animBg="1"/>
      <p:bldP spid="23" grpId="0" bldLvl="0" animBg="1"/>
      <p:bldP spid="24" grpId="0" bldLvl="0" animBg="1"/>
      <p:bldP spid="54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-63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447" name="Rectangle 71"/>
          <p:cNvSpPr>
            <a:spLocks noChangeArrowheads="1"/>
          </p:cNvSpPr>
          <p:nvPr/>
        </p:nvSpPr>
        <p:spPr bwMode="auto">
          <a:xfrm>
            <a:off x="2515870" y="1573530"/>
            <a:ext cx="4545330" cy="142494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 lIns="71668" tIns="35834" rIns="71668" bIns="35834">
            <a:spAutoFit/>
          </a:bodyPr>
          <a:lstStyle/>
          <a:p>
            <a:pPr algn="ctr" defTabSz="716915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如何讲好微信群语音课程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+mn-ea"/>
            </a:endParaRPr>
          </a:p>
        </p:txBody>
      </p:sp>
      <p:sp>
        <p:nvSpPr>
          <p:cNvPr id="485448" name="WordArt 72"/>
          <p:cNvSpPr>
            <a:spLocks noChangeArrowheads="1" noChangeShapeType="1" noTextEdit="1"/>
          </p:cNvSpPr>
          <p:nvPr/>
        </p:nvSpPr>
        <p:spPr bwMode="auto">
          <a:xfrm>
            <a:off x="4322681" y="615654"/>
            <a:ext cx="788379" cy="689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385" b="1" kern="10">
                <a:ln w="9525">
                  <a:noFill/>
                  <a:rou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01</a:t>
            </a:r>
            <a:endParaRPr lang="zh-CN" altLang="en-US" sz="3385" b="1" kern="10">
              <a:ln w="9525">
                <a:noFill/>
                <a:rou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85449" name="Rectangle 73"/>
          <p:cNvSpPr>
            <a:spLocks noChangeArrowheads="1"/>
          </p:cNvSpPr>
          <p:nvPr/>
        </p:nvSpPr>
        <p:spPr bwMode="auto">
          <a:xfrm>
            <a:off x="2878247" y="453862"/>
            <a:ext cx="3296857" cy="1013266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lIns="71668" tIns="35834" rIns="71668" bIns="35834">
            <a:spAutoFit/>
          </a:bodyPr>
          <a:lstStyle/>
          <a:p>
            <a:pPr algn="r" defTabSz="716915"/>
            <a:r>
              <a:rPr lang="zh-CN" altLang="en-US" sz="6115">
                <a:solidFill>
                  <a:srgbClr val="990000"/>
                </a:solidFill>
                <a:latin typeface="宋体" panose="02010600030101010101" pitchFamily="2" charset="-122"/>
              </a:rPr>
              <a:t>［   ］</a:t>
            </a:r>
            <a:endParaRPr lang="zh-CN" altLang="en-US" sz="6115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1285" name="Group 21"/>
          <p:cNvGrpSpPr/>
          <p:nvPr/>
        </p:nvGrpSpPr>
        <p:grpSpPr bwMode="auto">
          <a:xfrm rot="10800000">
            <a:off x="465860" y="3384021"/>
            <a:ext cx="8678140" cy="2378574"/>
            <a:chOff x="44" y="-294"/>
            <a:chExt cx="5812" cy="15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86837" flipH="1">
              <a:off x="2660" y="702"/>
              <a:ext cx="374" cy="5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3084" y="572"/>
              <a:ext cx="188" cy="327"/>
            </a:xfrm>
            <a:prstGeom prst="rect">
              <a:avLst/>
            </a:prstGeom>
          </p:spPr>
        </p:pic>
        <p:sp>
          <p:nvSpPr>
            <p:cNvPr id="16" name="五角星 15"/>
            <p:cNvSpPr/>
            <p:nvPr/>
          </p:nvSpPr>
          <p:spPr>
            <a:xfrm>
              <a:off x="2708" y="350"/>
              <a:ext cx="165" cy="17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04180">
              <a:off x="2875" y="265"/>
              <a:ext cx="266" cy="1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" y="401"/>
              <a:ext cx="157" cy="1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" y="192"/>
              <a:ext cx="576" cy="5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0" y="581"/>
              <a:ext cx="117" cy="11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3" y="412"/>
              <a:ext cx="329" cy="1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75" y="128"/>
              <a:ext cx="308" cy="22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6" y="0"/>
              <a:ext cx="322" cy="323"/>
            </a:xfrm>
            <a:prstGeom prst="rect">
              <a:avLst/>
            </a:prstGeom>
          </p:spPr>
        </p:pic>
        <p:pic>
          <p:nvPicPr>
            <p:cNvPr id="11296" name="图片 24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308" y="382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0" y="236"/>
              <a:ext cx="242" cy="24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2758" y="-68"/>
              <a:ext cx="232" cy="40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" y="159"/>
              <a:ext cx="333" cy="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481104">
              <a:off x="1641" y="125"/>
              <a:ext cx="242" cy="34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9" y="552"/>
              <a:ext cx="223" cy="20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4" y="76"/>
              <a:ext cx="281" cy="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" y="-10"/>
              <a:ext cx="226" cy="2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0" y="-40"/>
              <a:ext cx="270" cy="27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9" y="10"/>
              <a:ext cx="247" cy="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0" y="33"/>
              <a:ext cx="369" cy="3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5" y="447"/>
              <a:ext cx="132" cy="2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21" y="-139"/>
              <a:ext cx="218" cy="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280487">
              <a:off x="258" y="41"/>
              <a:ext cx="267" cy="1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2" y="-39"/>
              <a:ext cx="330" cy="1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007" y="401"/>
              <a:ext cx="575" cy="57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8" y="304"/>
              <a:ext cx="323" cy="32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5" y="381"/>
              <a:ext cx="87" cy="1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866620">
              <a:off x="3447" y="-47"/>
              <a:ext cx="224" cy="20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26" y="24"/>
              <a:ext cx="224" cy="20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4162" y="517"/>
              <a:ext cx="144" cy="20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964289">
              <a:off x="3729" y="645"/>
              <a:ext cx="200" cy="19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2" y="-73"/>
              <a:ext cx="226" cy="22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" y="271"/>
              <a:ext cx="270" cy="2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1750" y="343"/>
              <a:ext cx="188" cy="327"/>
            </a:xfrm>
            <a:prstGeom prst="rect">
              <a:avLst/>
            </a:prstGeom>
          </p:spPr>
        </p:pic>
        <p:sp>
          <p:nvSpPr>
            <p:cNvPr id="52" name="五角星 51"/>
            <p:cNvSpPr/>
            <p:nvPr/>
          </p:nvSpPr>
          <p:spPr>
            <a:xfrm>
              <a:off x="1913" y="45"/>
              <a:ext cx="136" cy="14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" y="1"/>
              <a:ext cx="254" cy="25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51" y="-23"/>
              <a:ext cx="157" cy="15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4495" y="-116"/>
              <a:ext cx="188" cy="327"/>
            </a:xfrm>
            <a:prstGeom prst="rect">
              <a:avLst/>
            </a:prstGeom>
          </p:spPr>
        </p:pic>
        <p:pic>
          <p:nvPicPr>
            <p:cNvPr id="11325" name="图片 55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80" y="93"/>
              <a:ext cx="2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5" y="182"/>
              <a:ext cx="153" cy="15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885295">
              <a:off x="4521" y="217"/>
              <a:ext cx="236" cy="14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" y="11"/>
              <a:ext cx="117" cy="11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0" y="413"/>
              <a:ext cx="156" cy="15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07057">
              <a:off x="4737" y="171"/>
              <a:ext cx="422" cy="42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47045">
              <a:off x="5492" y="-61"/>
              <a:ext cx="349" cy="34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6" y="516"/>
              <a:ext cx="179" cy="17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3" y="-3"/>
              <a:ext cx="119" cy="1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3298" y="-151"/>
              <a:ext cx="144" cy="20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64" y="467"/>
              <a:ext cx="205" cy="20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0">
              <a:off x="3521" y="115"/>
              <a:ext cx="209" cy="209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71300">
              <a:off x="1734" y="-255"/>
              <a:ext cx="357" cy="35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6" y="157"/>
              <a:ext cx="266" cy="26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" y="183"/>
              <a:ext cx="117" cy="11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" y="-90"/>
              <a:ext cx="153" cy="15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2" y="441"/>
              <a:ext cx="117" cy="1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7" y="359"/>
              <a:ext cx="145" cy="14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7" grpId="0"/>
      <p:bldP spid="485448" grpId="0" animBg="1"/>
      <p:bldP spid="4854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Freeform 8"/>
          <p:cNvGrpSpPr/>
          <p:nvPr/>
        </p:nvGrpSpPr>
        <p:grpSpPr bwMode="auto">
          <a:xfrm>
            <a:off x="356969" y="791926"/>
            <a:ext cx="2778736" cy="3277446"/>
            <a:chOff x="760" y="507"/>
            <a:chExt cx="1978" cy="2304"/>
          </a:xfrm>
        </p:grpSpPr>
        <p:pic>
          <p:nvPicPr>
            <p:cNvPr id="14371" name="Freeform 8"/>
            <p:cNvPicPr>
              <a:picLocks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760" y="507"/>
              <a:ext cx="1978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40"/>
            <p:cNvSpPr txBox="1">
              <a:spLocks noChangeArrowheads="1"/>
            </p:cNvSpPr>
            <p:nvPr/>
          </p:nvSpPr>
          <p:spPr bwMode="auto">
            <a:xfrm>
              <a:off x="776" y="522"/>
              <a:ext cx="1941" cy="2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483" tIns="32241" rIns="64483" bIns="32241"/>
            <a:lstStyle/>
            <a:p>
              <a:pPr defTabSz="812165"/>
              <a:endParaRPr lang="zh-CN" altLang="en-US" sz="141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Freeform 9"/>
          <p:cNvGrpSpPr/>
          <p:nvPr/>
        </p:nvGrpSpPr>
        <p:grpSpPr bwMode="auto">
          <a:xfrm>
            <a:off x="1044105" y="791926"/>
            <a:ext cx="1908235" cy="1212431"/>
            <a:chOff x="1256" y="507"/>
            <a:chExt cx="1359" cy="852"/>
          </a:xfrm>
        </p:grpSpPr>
        <p:pic>
          <p:nvPicPr>
            <p:cNvPr id="14369" name="Freeform 9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256" y="507"/>
              <a:ext cx="1359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Text Box 43"/>
            <p:cNvSpPr txBox="1">
              <a:spLocks noChangeArrowheads="1"/>
            </p:cNvSpPr>
            <p:nvPr/>
          </p:nvSpPr>
          <p:spPr bwMode="auto">
            <a:xfrm>
              <a:off x="1269" y="522"/>
              <a:ext cx="1328" cy="8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483" tIns="32241" rIns="64483" bIns="32241"/>
            <a:lstStyle/>
            <a:p>
              <a:pPr defTabSz="812165"/>
              <a:endParaRPr lang="zh-CN" altLang="en-US" sz="141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Freeform 10"/>
          <p:cNvGrpSpPr/>
          <p:nvPr/>
        </p:nvGrpSpPr>
        <p:grpSpPr bwMode="auto">
          <a:xfrm>
            <a:off x="2025100" y="1453388"/>
            <a:ext cx="1100445" cy="1730552"/>
            <a:chOff x="1955" y="972"/>
            <a:chExt cx="783" cy="1217"/>
          </a:xfrm>
        </p:grpSpPr>
        <p:pic>
          <p:nvPicPr>
            <p:cNvPr id="14367" name="Freeform 10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55" y="972"/>
              <a:ext cx="783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Text Box 46"/>
            <p:cNvSpPr txBox="1">
              <a:spLocks noChangeArrowheads="1"/>
            </p:cNvSpPr>
            <p:nvPr/>
          </p:nvSpPr>
          <p:spPr bwMode="auto">
            <a:xfrm>
              <a:off x="1969" y="986"/>
              <a:ext cx="748" cy="11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483" tIns="32241" rIns="64483" bIns="32241"/>
            <a:lstStyle/>
            <a:p>
              <a:pPr defTabSz="812165"/>
              <a:endParaRPr lang="zh-CN" altLang="en-US" sz="141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Freeform 11"/>
          <p:cNvGrpSpPr/>
          <p:nvPr/>
        </p:nvGrpSpPr>
        <p:grpSpPr bwMode="auto">
          <a:xfrm>
            <a:off x="346808" y="966623"/>
            <a:ext cx="1187047" cy="1769373"/>
            <a:chOff x="760" y="630"/>
            <a:chExt cx="845" cy="1244"/>
          </a:xfrm>
        </p:grpSpPr>
        <p:pic>
          <p:nvPicPr>
            <p:cNvPr id="14365" name="Freeform 11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60" y="630"/>
              <a:ext cx="845" cy="1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49"/>
            <p:cNvSpPr txBox="1">
              <a:spLocks noChangeArrowheads="1"/>
            </p:cNvSpPr>
            <p:nvPr/>
          </p:nvSpPr>
          <p:spPr bwMode="auto">
            <a:xfrm>
              <a:off x="766" y="646"/>
              <a:ext cx="821" cy="12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483" tIns="32241" rIns="64483" bIns="32241"/>
            <a:lstStyle/>
            <a:p>
              <a:pPr defTabSz="812165"/>
              <a:endParaRPr lang="zh-CN" altLang="en-US" sz="1410">
                <a:ea typeface="微软雅黑" panose="020B0503020204020204" pitchFamily="34" charset="-122"/>
              </a:endParaRPr>
            </a:p>
          </p:txBody>
        </p:sp>
      </p:grpSp>
      <p:sp>
        <p:nvSpPr>
          <p:cNvPr id="14363" name="TextBox 42"/>
          <p:cNvSpPr txBox="1">
            <a:spLocks noChangeArrowheads="1"/>
          </p:cNvSpPr>
          <p:nvPr/>
        </p:nvSpPr>
        <p:spPr bwMode="auto">
          <a:xfrm>
            <a:off x="685800" y="1629410"/>
            <a:ext cx="35814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266" tIns="40633" rIns="81266" bIns="40633">
            <a:spAutoFit/>
          </a:bodyPr>
          <a:lstStyle/>
          <a:p>
            <a:pPr defTabSz="812165"/>
            <a:r>
              <a:rPr lang="en-US" altLang="zh-CN" sz="2445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45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1" name="TextBox 45"/>
          <p:cNvSpPr txBox="1">
            <a:spLocks noChangeArrowheads="1"/>
          </p:cNvSpPr>
          <p:nvPr/>
        </p:nvSpPr>
        <p:spPr bwMode="auto">
          <a:xfrm>
            <a:off x="1772920" y="1115060"/>
            <a:ext cx="335915" cy="41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266" tIns="40633" rIns="81266" bIns="40633">
            <a:spAutoFit/>
          </a:bodyPr>
          <a:lstStyle/>
          <a:p>
            <a:pPr defTabSz="812165"/>
            <a:r>
              <a:rPr lang="en-US" altLang="zh-CN" sz="2165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65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9" name="TextBox 48"/>
          <p:cNvSpPr txBox="1">
            <a:spLocks noChangeArrowheads="1"/>
          </p:cNvSpPr>
          <p:nvPr/>
        </p:nvSpPr>
        <p:spPr bwMode="auto">
          <a:xfrm>
            <a:off x="2396490" y="2089785"/>
            <a:ext cx="35814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266" tIns="40633" rIns="81266" bIns="40633">
            <a:spAutoFit/>
          </a:bodyPr>
          <a:lstStyle/>
          <a:p>
            <a:pPr defTabSz="812165"/>
            <a:r>
              <a:rPr lang="en-US" altLang="zh-CN" sz="2445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45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7" name="TextBox 51"/>
          <p:cNvSpPr txBox="1">
            <a:spLocks noChangeArrowheads="1"/>
          </p:cNvSpPr>
          <p:nvPr/>
        </p:nvSpPr>
        <p:spPr bwMode="auto">
          <a:xfrm>
            <a:off x="1567180" y="3158490"/>
            <a:ext cx="358140" cy="458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1266" tIns="40633" rIns="81266" bIns="40633">
            <a:spAutoFit/>
          </a:bodyPr>
          <a:lstStyle/>
          <a:p>
            <a:pPr defTabSz="812165"/>
            <a:r>
              <a:rPr lang="en-US" altLang="zh-CN" sz="2445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45" b="1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52265" y="308610"/>
            <a:ext cx="4913630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483" tIns="32241" rIns="64483" bIns="32241">
            <a:spAutoFit/>
          </a:bodyPr>
          <a:lstStyle/>
          <a:p>
            <a:pPr defTabSz="812165">
              <a:lnSpc>
                <a:spcPct val="90000"/>
              </a:lnSpc>
            </a:pP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</a:t>
            </a:r>
            <a:r>
              <a:rPr lang="en-US" alt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 各占</a:t>
            </a:r>
            <a:r>
              <a:rPr lang="en-US" alt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alt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2165">
              <a:lnSpc>
                <a:spcPct val="90000"/>
              </a:lnSpc>
            </a:pPr>
            <a:r>
              <a:rPr lang="zh-CN" altLang="en-US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重点内容提前用文字打出来，发送自己，用时转发</a:t>
            </a:r>
            <a:endParaRPr lang="zh-CN" altLang="en-US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305810" y="309880"/>
            <a:ext cx="676910" cy="678180"/>
            <a:chOff x="6409426" y="1173624"/>
            <a:chExt cx="962086" cy="962084"/>
          </a:xfrm>
          <a:solidFill>
            <a:schemeClr val="bg2"/>
          </a:solidFill>
        </p:grpSpPr>
        <p:sp>
          <p:nvSpPr>
            <p:cNvPr id="57" name="椭圆 56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5">
                <a:latin typeface="+mn-lt"/>
                <a:ea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53352" y="1318965"/>
              <a:ext cx="503070" cy="705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35" b="1" dirty="0">
                  <a:solidFill>
                    <a:srgbClr val="F8F8F8"/>
                  </a:solidFill>
                  <a:latin typeface="+mj-ea"/>
                  <a:ea typeface="+mj-ea"/>
                </a:rPr>
                <a:t>1</a:t>
              </a:r>
              <a:endParaRPr lang="zh-CN" altLang="en-US" sz="2635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305523" y="1529769"/>
            <a:ext cx="678117" cy="678282"/>
            <a:chOff x="6409426" y="2394908"/>
            <a:chExt cx="962086" cy="962084"/>
          </a:xfrm>
          <a:solidFill>
            <a:schemeClr val="accent1"/>
          </a:solidFill>
        </p:grpSpPr>
        <p:sp>
          <p:nvSpPr>
            <p:cNvPr id="60" name="椭圆 59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5">
                <a:latin typeface="+mn-lt"/>
                <a:ea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35866" y="2536283"/>
              <a:ext cx="503070" cy="705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35" dirty="0"/>
                <a:t>2</a:t>
              </a:r>
              <a:endParaRPr lang="zh-CN" altLang="en-US" sz="2635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305520" y="2787374"/>
            <a:ext cx="678117" cy="679656"/>
            <a:chOff x="6409429" y="3568104"/>
            <a:chExt cx="962087" cy="962084"/>
          </a:xfrm>
          <a:solidFill>
            <a:schemeClr val="accent2"/>
          </a:solidFill>
        </p:grpSpPr>
        <p:sp>
          <p:nvSpPr>
            <p:cNvPr id="63" name="椭圆 62"/>
            <p:cNvSpPr/>
            <p:nvPr/>
          </p:nvSpPr>
          <p:spPr bwMode="auto">
            <a:xfrm>
              <a:off x="6409429" y="3568104"/>
              <a:ext cx="962087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5">
                <a:latin typeface="+mn-lt"/>
                <a:ea typeface="+mn-ea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35869" y="3702117"/>
              <a:ext cx="503070" cy="7045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35" dirty="0"/>
                <a:t>3</a:t>
              </a:r>
              <a:endParaRPr lang="zh-CN" altLang="en-US" sz="2635" dirty="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305523" y="3993483"/>
            <a:ext cx="678117" cy="678015"/>
            <a:chOff x="6409426" y="4869160"/>
            <a:chExt cx="962086" cy="962084"/>
          </a:xfrm>
          <a:solidFill>
            <a:srgbClr val="7030A0"/>
          </a:solidFill>
        </p:grpSpPr>
        <p:sp>
          <p:nvSpPr>
            <p:cNvPr id="66" name="椭圆 65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5">
                <a:latin typeface="+mn-lt"/>
                <a:ea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16829" y="5005503"/>
              <a:ext cx="503070" cy="7062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35" dirty="0"/>
                <a:t>4</a:t>
              </a:r>
              <a:endParaRPr lang="zh-CN" altLang="en-US" sz="2635" dirty="0"/>
            </a:p>
          </p:txBody>
        </p:sp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152265" y="1289685"/>
            <a:ext cx="4913630" cy="1310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483" tIns="32241" rIns="64483" bIns="32241">
            <a:spAutoFit/>
          </a:bodyPr>
          <a:lstStyle/>
          <a:p>
            <a:pPr defTabSz="812165">
              <a:lnSpc>
                <a:spcPct val="150000"/>
              </a:lnSpc>
            </a:pP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添加一些图片或者视频</a:t>
            </a:r>
            <a:endParaRPr 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2165">
              <a:lnSpc>
                <a:spcPct val="150000"/>
              </a:lnSpc>
            </a:pPr>
            <a:r>
              <a:rPr lang="zh-CN" altLang="en-US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增加趣味性和满足不同类型的人（视觉型 听觉型 感觉型）</a:t>
            </a:r>
            <a:endParaRPr lang="zh-CN" altLang="en-US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52265" y="2701290"/>
            <a:ext cx="4841875" cy="894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483" tIns="32241" rIns="64483" bIns="32241">
            <a:spAutoFit/>
          </a:bodyPr>
          <a:lstStyle/>
          <a:p>
            <a:pPr defTabSz="812165">
              <a:lnSpc>
                <a:spcPct val="150000"/>
              </a:lnSpc>
            </a:pP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增加感性内容，增加吸引力</a:t>
            </a:r>
            <a:endParaRPr 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2165">
              <a:lnSpc>
                <a:spcPct val="150000"/>
              </a:lnSpc>
            </a:pP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适度引用故事或者案例</a:t>
            </a:r>
            <a:endParaRPr 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152265" y="3734435"/>
            <a:ext cx="4688840" cy="1310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483" tIns="32241" rIns="64483" bIns="32241">
            <a:spAutoFit/>
          </a:bodyPr>
          <a:lstStyle/>
          <a:p>
            <a:pPr defTabSz="812165">
              <a:lnSpc>
                <a:spcPct val="150000"/>
              </a:lnSpc>
            </a:pP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对一个人讲</a:t>
            </a:r>
            <a:endParaRPr 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2165">
              <a:lnSpc>
                <a:spcPct val="150000"/>
              </a:lnSpc>
            </a:pP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授课中采取以对一个人讲课的口气（少用</a:t>
            </a:r>
            <a:r>
              <a:rPr lang="en-US" alt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  <a:r>
              <a:rPr lang="en-US" alt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，多用</a:t>
            </a:r>
            <a:r>
              <a:rPr lang="en-US" alt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en-US" alt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8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sz="18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Freeform 6"/>
          <p:cNvGrpSpPr/>
          <p:nvPr/>
        </p:nvGrpSpPr>
        <p:grpSpPr bwMode="auto">
          <a:xfrm>
            <a:off x="1242693" y="4232462"/>
            <a:ext cx="949638" cy="656982"/>
            <a:chOff x="1398" y="2845"/>
            <a:chExt cx="676" cy="461"/>
          </a:xfrm>
        </p:grpSpPr>
        <p:pic>
          <p:nvPicPr>
            <p:cNvPr id="14355" name="Freeform 6"/>
            <p:cNvPicPr>
              <a:picLocks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398" y="2845"/>
              <a:ext cx="67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 Box 72"/>
            <p:cNvSpPr txBox="1">
              <a:spLocks noChangeArrowheads="1"/>
            </p:cNvSpPr>
            <p:nvPr/>
          </p:nvSpPr>
          <p:spPr bwMode="auto">
            <a:xfrm>
              <a:off x="1415" y="2859"/>
              <a:ext cx="638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483" tIns="32241" rIns="64483" bIns="32241"/>
            <a:lstStyle/>
            <a:p>
              <a:pPr algn="ctr" defTabSz="812165"/>
              <a:r>
                <a:rPr lang="zh-CN" altLang="en-US" sz="1410">
                  <a:ea typeface="微软雅黑" panose="020B0503020204020204" pitchFamily="34" charset="-122"/>
                </a:rPr>
                <a:t>微信语音授课</a:t>
              </a:r>
              <a:endParaRPr lang="zh-CN" altLang="en-US" sz="141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-3175" y="-1333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447" name="Rectangle 71"/>
          <p:cNvSpPr>
            <a:spLocks noChangeArrowheads="1"/>
          </p:cNvSpPr>
          <p:nvPr/>
        </p:nvSpPr>
        <p:spPr bwMode="auto">
          <a:xfrm>
            <a:off x="2515870" y="1573530"/>
            <a:ext cx="4545330" cy="142494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wrap="square" lIns="71668" tIns="35834" rIns="71668" bIns="35834">
            <a:spAutoFit/>
          </a:bodyPr>
          <a:lstStyle/>
          <a:p>
            <a:pPr algn="ctr" defTabSz="716915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如何做好短小精悍的微课</a:t>
            </a:r>
            <a:endParaRPr lang="en-US" altLang="zh-CN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+mn-ea"/>
            </a:endParaRPr>
          </a:p>
        </p:txBody>
      </p:sp>
      <p:sp>
        <p:nvSpPr>
          <p:cNvPr id="485448" name="WordArt 72"/>
          <p:cNvSpPr>
            <a:spLocks noChangeArrowheads="1" noChangeShapeType="1" noTextEdit="1"/>
          </p:cNvSpPr>
          <p:nvPr/>
        </p:nvSpPr>
        <p:spPr bwMode="auto">
          <a:xfrm>
            <a:off x="4322681" y="615654"/>
            <a:ext cx="788379" cy="689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385" b="1" kern="10">
                <a:ln w="9525">
                  <a:noFill/>
                  <a:rou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02</a:t>
            </a:r>
            <a:endParaRPr lang="zh-CN" altLang="en-US" sz="3385" b="1" kern="10">
              <a:ln w="9525">
                <a:noFill/>
                <a:rou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85449" name="Rectangle 73"/>
          <p:cNvSpPr>
            <a:spLocks noChangeArrowheads="1"/>
          </p:cNvSpPr>
          <p:nvPr/>
        </p:nvSpPr>
        <p:spPr bwMode="auto">
          <a:xfrm>
            <a:off x="2878247" y="453862"/>
            <a:ext cx="3296857" cy="1012190"/>
          </a:xfrm>
          <a:prstGeom prst="rect">
            <a:avLst/>
          </a:prstGeom>
          <a:noFill/>
          <a:ln w="15875" algn="ctr">
            <a:noFill/>
            <a:miter lim="800000"/>
          </a:ln>
        </p:spPr>
        <p:txBody>
          <a:bodyPr lIns="71668" tIns="35834" rIns="71668" bIns="35834">
            <a:spAutoFit/>
          </a:bodyPr>
          <a:lstStyle/>
          <a:p>
            <a:pPr algn="r" defTabSz="716915"/>
            <a:r>
              <a:rPr lang="zh-CN" altLang="en-US" sz="6115">
                <a:solidFill>
                  <a:srgbClr val="990000"/>
                </a:solidFill>
                <a:latin typeface="宋体" panose="02010600030101010101" pitchFamily="2" charset="-122"/>
              </a:rPr>
              <a:t>［   ］</a:t>
            </a:r>
            <a:endParaRPr lang="zh-CN" altLang="en-US" sz="6115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1285" name="Group 21"/>
          <p:cNvGrpSpPr/>
          <p:nvPr/>
        </p:nvGrpSpPr>
        <p:grpSpPr bwMode="auto">
          <a:xfrm rot="10800000">
            <a:off x="465860" y="3384021"/>
            <a:ext cx="8678140" cy="2378574"/>
            <a:chOff x="44" y="-294"/>
            <a:chExt cx="5812" cy="159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86837" flipH="1">
              <a:off x="2660" y="702"/>
              <a:ext cx="374" cy="5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3084" y="572"/>
              <a:ext cx="188" cy="327"/>
            </a:xfrm>
            <a:prstGeom prst="rect">
              <a:avLst/>
            </a:prstGeom>
          </p:spPr>
        </p:pic>
        <p:sp>
          <p:nvSpPr>
            <p:cNvPr id="16" name="五角星 15"/>
            <p:cNvSpPr/>
            <p:nvPr/>
          </p:nvSpPr>
          <p:spPr>
            <a:xfrm>
              <a:off x="2708" y="350"/>
              <a:ext cx="165" cy="17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904180">
              <a:off x="2875" y="265"/>
              <a:ext cx="266" cy="1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" y="401"/>
              <a:ext cx="157" cy="15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" y="192"/>
              <a:ext cx="576" cy="5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40" y="581"/>
              <a:ext cx="117" cy="11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3" y="412"/>
              <a:ext cx="329" cy="19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75" y="128"/>
              <a:ext cx="308" cy="22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6" y="0"/>
              <a:ext cx="322" cy="323"/>
            </a:xfrm>
            <a:prstGeom prst="rect">
              <a:avLst/>
            </a:prstGeom>
          </p:spPr>
        </p:pic>
        <p:pic>
          <p:nvPicPr>
            <p:cNvPr id="11296" name="图片 24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308" y="382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0" y="236"/>
              <a:ext cx="242" cy="24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2758" y="-68"/>
              <a:ext cx="232" cy="40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" y="159"/>
              <a:ext cx="333" cy="27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481104">
              <a:off x="1641" y="125"/>
              <a:ext cx="242" cy="34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9" y="552"/>
              <a:ext cx="223" cy="20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4" y="76"/>
              <a:ext cx="281" cy="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" y="-10"/>
              <a:ext cx="226" cy="22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0" y="-40"/>
              <a:ext cx="270" cy="27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9" y="10"/>
              <a:ext cx="247" cy="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0" y="33"/>
              <a:ext cx="369" cy="3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05" y="447"/>
              <a:ext cx="132" cy="23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21" y="-139"/>
              <a:ext cx="218" cy="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280487">
              <a:off x="258" y="41"/>
              <a:ext cx="267" cy="1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92" y="-39"/>
              <a:ext cx="330" cy="19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007" y="401"/>
              <a:ext cx="575" cy="57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8" y="304"/>
              <a:ext cx="323" cy="32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5" y="381"/>
              <a:ext cx="87" cy="1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866620">
              <a:off x="3447" y="-47"/>
              <a:ext cx="224" cy="20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26" y="24"/>
              <a:ext cx="224" cy="207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4162" y="517"/>
              <a:ext cx="144" cy="20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964289">
              <a:off x="3729" y="645"/>
              <a:ext cx="200" cy="19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2" y="-73"/>
              <a:ext cx="226" cy="22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0" y="271"/>
              <a:ext cx="270" cy="27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1750" y="343"/>
              <a:ext cx="188" cy="327"/>
            </a:xfrm>
            <a:prstGeom prst="rect">
              <a:avLst/>
            </a:prstGeom>
          </p:spPr>
        </p:pic>
        <p:sp>
          <p:nvSpPr>
            <p:cNvPr id="52" name="五角星 51"/>
            <p:cNvSpPr/>
            <p:nvPr/>
          </p:nvSpPr>
          <p:spPr>
            <a:xfrm>
              <a:off x="1913" y="45"/>
              <a:ext cx="136" cy="143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" y="1"/>
              <a:ext cx="254" cy="25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51" y="-23"/>
              <a:ext cx="157" cy="157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4173607">
              <a:off x="4495" y="-116"/>
              <a:ext cx="188" cy="327"/>
            </a:xfrm>
            <a:prstGeom prst="rect">
              <a:avLst/>
            </a:prstGeom>
          </p:spPr>
        </p:pic>
        <p:pic>
          <p:nvPicPr>
            <p:cNvPr id="11325" name="图片 55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80" y="93"/>
              <a:ext cx="25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5" y="182"/>
              <a:ext cx="153" cy="15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885295">
              <a:off x="4521" y="217"/>
              <a:ext cx="236" cy="14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3" y="11"/>
              <a:ext cx="117" cy="117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0" y="413"/>
              <a:ext cx="156" cy="156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07057">
              <a:off x="4737" y="171"/>
              <a:ext cx="422" cy="42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147045">
              <a:off x="5492" y="-61"/>
              <a:ext cx="349" cy="349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1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6" y="516"/>
              <a:ext cx="179" cy="17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63" y="-3"/>
              <a:ext cx="119" cy="1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42783">
              <a:off x="3298" y="-151"/>
              <a:ext cx="144" cy="20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64" y="467"/>
              <a:ext cx="205" cy="20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000000">
              <a:off x="3521" y="115"/>
              <a:ext cx="209" cy="209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5371300">
              <a:off x="1734" y="-255"/>
              <a:ext cx="357" cy="35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96" y="157"/>
              <a:ext cx="266" cy="263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39" y="183"/>
              <a:ext cx="117" cy="11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8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" y="-90"/>
              <a:ext cx="153" cy="15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22" y="441"/>
              <a:ext cx="117" cy="11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7" y="359"/>
              <a:ext cx="145" cy="14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7" grpId="0"/>
      <p:bldP spid="485448" grpId="0" animBg="1"/>
      <p:bldP spid="48544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5011_1*i*1"/>
  <p:tag name="KSO_WM_TEMPLATE_CATEGORY" val="crop"/>
  <p:tag name="KSO_WM_TEMPLATE_INDEX" val="20195011"/>
  <p:tag name="KSO_WM_UNIT_LAYERLEVEL" val="1"/>
  <p:tag name="KSO_WM_TAG_VERSION" val="1.0"/>
  <p:tag name="KSO_WM_BEAUTIFY_FLAG" val="#wm#"/>
  <p:tag name="KSO_WM_UNIT_USESOURCEFORMAT_APPLY" val="1"/>
</p:tagLst>
</file>

<file path=ppt/tags/tag10.xml><?xml version="1.0" encoding="utf-8"?>
<p:tagLst xmlns:p="http://schemas.openxmlformats.org/presentationml/2006/main">
  <p:tag name="PA" val="v5.2.2"/>
  <p:tag name="KSO_WM_UNIT_VALUE" val="142*78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9"/>
  <p:tag name="KSO_WM_UNIT_ID" val="crop20195011_1*ζ_h_d*1_1_9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4100"/>
  <p:tag name="KSO_WM_BLIP_RECT_RIGHT" val="-164"/>
  <p:tag name="KSO_WM_BLIP_RECT_TOP" val="-1014"/>
  <p:tag name="KSO_WM_BLIP_RECT_BOTTOM" val="-225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676.4"/>
  <p:tag name="KSO_WM_CREATIVE_CROP_SHAPE_TOP" val="306.85"/>
  <p:tag name="KSO_WM_CREATIVE_CROP_SHAPE_WIDTH" val="16.55"/>
  <p:tag name="KSO_WM_CREATIVE_CROP_SHAPE_HEIGHT" val="30.3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PA" val="v5.2.2"/>
  <p:tag name="KSO_WM_UNIT_VALUE" val="142*83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10"/>
  <p:tag name="KSO_WM_UNIT_ID" val="crop20195011_1*ζ_h_d*1_1_10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3987"/>
  <p:tag name="KSO_WM_BLIP_RECT_RIGHT" val="-7"/>
  <p:tag name="KSO_WM_BLIP_RECT_TOP" val="-1014"/>
  <p:tag name="KSO_WM_BLIP_RECT_BOTTOM" val="-225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701.15"/>
  <p:tag name="KSO_WM_CREATIVE_CROP_SHAPE_TOP" val="306.85"/>
  <p:tag name="KSO_WM_CREATIVE_CROP_SHAPE_WIDTH" val="17.6"/>
  <p:tag name="KSO_WM_CREATIVE_CROP_SHAPE_HEIGHT" val="30.3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PA" val="v5.2.2"/>
  <p:tag name="KSO_WM_UNIT_VALUE" val="187*110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11"/>
  <p:tag name="KSO_WM_UNIT_ID" val="crop20195011_1*ζ_h_d*1_1_11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212"/>
  <p:tag name="KSO_WM_BLIP_RECT_RIGHT" val="-2760"/>
  <p:tag name="KSO_WM_BLIP_RECT_TOP" val="-746"/>
  <p:tag name="KSO_WM_BLIP_RECT_BOTTOM" val="-171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48.6"/>
  <p:tag name="KSO_WM_CREATIVE_CROP_SHAPE_TOP" val="297.2"/>
  <p:tag name="KSO_WM_CREATIVE_CROP_SHAPE_WIDTH" val="23.5"/>
  <p:tag name="KSO_WM_CREATIVE_CROP_SHAPE_HEIGHT" val="39.9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PA" val="v5.2.2"/>
  <p:tag name="KSO_WM_UNIT_VALUE" val="142*78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12"/>
  <p:tag name="KSO_WM_UNIT_ID" val="crop20195011_1*ζ_h_d*1_1_12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156"/>
  <p:tag name="KSO_WM_BLIP_RECT_RIGHT" val="-4108"/>
  <p:tag name="KSO_WM_BLIP_RECT_TOP" val="-1014"/>
  <p:tag name="KSO_WM_BLIP_RECT_BOTTOM" val="-225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24.5"/>
  <p:tag name="KSO_WM_CREATIVE_CROP_SHAPE_TOP" val="306.9"/>
  <p:tag name="KSO_WM_CREATIVE_CROP_SHAPE_WIDTH" val="16.55"/>
  <p:tag name="KSO_WM_CREATIVE_CROP_SHAPE_HEIGHT" val="30.3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PA" val="v5.2.2"/>
  <p:tag name="KSO_WM_UNIT_VALUE" val="142*83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13"/>
  <p:tag name="KSO_WM_UNIT_ID" val="crop20195011_1*ζ_h_d*1_1_13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0"/>
  <p:tag name="KSO_WM_BLIP_RECT_RIGHT" val="-3994"/>
  <p:tag name="KSO_WM_BLIP_RECT_TOP" val="-1014"/>
  <p:tag name="KSO_WM_BLIP_RECT_BOTTOM" val="-225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-1.3"/>
  <p:tag name="KSO_WM_CREATIVE_CROP_SHAPE_TOP" val="306.85"/>
  <p:tag name="KSO_WM_CREATIVE_CROP_SHAPE_WIDTH" val="17.6"/>
  <p:tag name="KSO_WM_CREATIVE_CROP_SHAPE_HEIGHT" val="30.3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PA" val="v5.2.2"/>
  <p:tag name="KSO_WM_UNIT_VALUE" val="38*3373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14"/>
  <p:tag name="KSO_WM_UNIT_ID" val="crop20195011_1*ζ_h_d*1_1_14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0"/>
  <p:tag name="KSO_WM_BLIP_RECT_RIGHT" val="0"/>
  <p:tag name="KSO_WM_BLIP_RECT_TOP" val="-4163"/>
  <p:tag name="KSO_WM_BLIP_RECT_BOTTOM" val="-775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1.15"/>
  <p:tag name="KSO_WM_CREATIVE_CROP_SHAPE_TOP" val="334.85"/>
  <p:tag name="KSO_WM_CREATIVE_CROP_SHAPE_WIDTH" val="718.85"/>
  <p:tag name="KSO_WM_CREATIVE_CROP_SHAPE_HEIGHT" val="8.05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REFSHAPE" val="226132180"/>
  <p:tag name="KSO_WM_UNIT_PLACING_PICTURE_USER_VIEWPORT" val="{&quot;height&quot;:5345,&quot;width&quot;:9499}"/>
</p:tagLst>
</file>

<file path=ppt/tags/tag2.xml><?xml version="1.0" encoding="utf-8"?>
<p:tagLst xmlns:p="http://schemas.openxmlformats.org/presentationml/2006/main">
  <p:tag name="PA" val="v5.2.2"/>
  <p:tag name="KSO_WM_UNIT_VALUE" val="704*299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1"/>
  <p:tag name="KSO_WM_UNIT_ID" val="crop20195011_1*ζ_h_d*1_1_1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887"/>
  <p:tag name="KSO_WM_BLIP_RECT_RIGHT" val="-144"/>
  <p:tag name="KSO_WM_BLIP_RECT_TOP" val="-123"/>
  <p:tag name="KSO_WM_BLIP_RECT_BOTTOM" val="-47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564.65"/>
  <p:tag name="KSO_WM_CREATIVE_CROP_SHAPE_TOP" val="184.75"/>
  <p:tag name="KSO_WM_CREATIVE_CROP_SHAPE_WIDTH" val="63.8"/>
  <p:tag name="KSO_WM_CREATIVE_CROP_SHAPE_HEIGHT" val="150.15"/>
  <p:tag name="REFSHAPE" val="104545252"/>
  <p:tag name="FEATURENAME" val="creativeCrop"/>
  <p:tag name="KSO_WM_UNIT_USESOURCEFORMAT_APPLY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PA" val="v5.2.2"/>
  <p:tag name="KSO_WM_UNIT_VALUE" val="629*204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2"/>
  <p:tag name="KSO_WM_UNIT_ID" val="crop20195011_1*ζ_h_d*1_1_2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195"/>
  <p:tag name="KSO_WM_BLIP_RECT_RIGHT" val="-1364"/>
  <p:tag name="KSO_WM_BLIP_RECT_TOP" val="-152"/>
  <p:tag name="KSO_WM_BLIP_RECT_BOTTOM" val="-51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83.45"/>
  <p:tag name="KSO_WM_CREATIVE_CROP_SHAPE_TOP" val="203.2"/>
  <p:tag name="KSO_WM_CREATIVE_CROP_SHAPE_WIDTH" val="43.45"/>
  <p:tag name="KSO_WM_CREATIVE_CROP_SHAPE_HEIGHT" val="134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PA" val="v5.2.2"/>
  <p:tag name="KSO_WM_UNIT_VALUE" val="1021*240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3"/>
  <p:tag name="KSO_WM_UNIT_ID" val="crop20195011_1*ζ_h_d*1_1_3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275"/>
  <p:tag name="KSO_WM_BLIP_RECT_RIGHT" val="-1033"/>
  <p:tag name="KSO_WM_BLIP_RECT_TOP" val="-55"/>
  <p:tag name="KSO_WM_BLIP_RECT_BOTTOM" val="-31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139.45"/>
  <p:tag name="KSO_WM_CREATIVE_CROP_SHAPE_TOP" val="119.5"/>
  <p:tag name="KSO_WM_CREATIVE_CROP_SHAPE_WIDTH" val="51.25"/>
  <p:tag name="KSO_WM_CREATIVE_CROP_SHAPE_HEIGHT" val="217.7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PA" val="v5.2.2"/>
  <p:tag name="KSO_WM_UNIT_VALUE" val="948*567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4"/>
  <p:tag name="KSO_WM_UNIT_ID" val="crop20195011_1*ζ_h_d*1_1_4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166"/>
  <p:tag name="KSO_WM_BLIP_RECT_RIGHT" val="-330"/>
  <p:tag name="KSO_WM_BLIP_RECT_TOP" val="-67"/>
  <p:tag name="KSO_WM_BLIP_RECT_BOTTOM" val="-34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199.7"/>
  <p:tag name="KSO_WM_CREATIVE_CROP_SHAPE_TOP" val="135.1"/>
  <p:tag name="KSO_WM_CREATIVE_CROP_SHAPE_WIDTH" val="120.9"/>
  <p:tag name="KSO_WM_CREATIVE_CROP_SHAPE_HEIGHT" val="202.05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PA" val="v5.2.2"/>
  <p:tag name="KSO_WM_UNIT_VALUE" val="1291*263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5"/>
  <p:tag name="KSO_WM_UNIT_ID" val="crop20195011_1*ζ_h_d*1_1_5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589"/>
  <p:tag name="KSO_WM_BLIP_RECT_RIGHT" val="-596"/>
  <p:tag name="KSO_WM_BLIP_RECT_TOP" val="-23"/>
  <p:tag name="KSO_WM_BLIP_RECT_BOTTOM" val="-25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329.35"/>
  <p:tag name="KSO_WM_CREATIVE_CROP_SHAPE_TOP" val="62.1"/>
  <p:tag name="KSO_WM_CREATIVE_CROP_SHAPE_WIDTH" val="56.15"/>
  <p:tag name="KSO_WM_CREATIVE_CROP_SHAPE_HEIGHT" val="275.05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PA" val="v5.2.2"/>
  <p:tag name="KSO_WM_UNIT_VALUE" val="867*223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6"/>
  <p:tag name="KSO_WM_UNIT_ID" val="crop20195011_1*ζ_h_d*1_1_6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1061"/>
  <p:tag name="KSO_WM_BLIP_RECT_RIGHT" val="-358"/>
  <p:tag name="KSO_WM_BLIP_RECT_TOP" val="-81"/>
  <p:tag name="KSO_WM_BLIP_RECT_BOTTOM" val="-38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502.75"/>
  <p:tag name="KSO_WM_CREATIVE_CROP_SHAPE_TOP" val="150.2"/>
  <p:tag name="KSO_WM_CREATIVE_CROP_SHAPE_WIDTH" val="47.5"/>
  <p:tag name="KSO_WM_CREATIVE_CROP_SHAPE_HEIGHT" val="184.7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PA" val="v5.2.2"/>
  <p:tag name="KSO_WM_UNIT_VALUE" val="876*419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7"/>
  <p:tag name="KSO_WM_UNIT_ID" val="crop20195011_1*ζ_h_d*1_1_7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449"/>
  <p:tag name="KSO_WM_BLIP_RECT_RIGHT" val="-258"/>
  <p:tag name="KSO_WM_BLIP_RECT_TOP" val="-81"/>
  <p:tag name="KSO_WM_BLIP_RECT_BOTTOM" val="-36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399.75"/>
  <p:tag name="KSO_WM_CREATIVE_CROP_SHAPE_TOP" val="150.4"/>
  <p:tag name="KSO_WM_CREATIVE_CROP_SHAPE_WIDTH" val="89.4"/>
  <p:tag name="KSO_WM_CREATIVE_CROP_SHAPE_HEIGHT" val="186.8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PA" val="v5.2.2"/>
  <p:tag name="KSO_WM_UNIT_VALUE" val="188*110"/>
  <p:tag name="KSO_WM_UNIT_HIGHLIGHT" val="0"/>
  <p:tag name="KSO_WM_UNIT_COMPATIBLE" val="0"/>
  <p:tag name="KSO_WM_UNIT_DIAGRAM_ISNUMVISUAL" val="0"/>
  <p:tag name="KSO_WM_UNIT_DIAGRAM_ISREFERUNIT" val="0"/>
  <p:tag name="KSO_WM_DIAGRAM_GROUP_CODE" val="1543249603"/>
  <p:tag name="KSO_WM_UNIT_TYPE" val="ζ_h_d"/>
  <p:tag name="KSO_WM_UNIT_INDEX" val="1_1_8"/>
  <p:tag name="KSO_WM_UNIT_ID" val="crop20195011_1*ζ_h_d*1_1_8"/>
  <p:tag name="KSO_WM_TEMPLATE_CATEGORY" val="crop"/>
  <p:tag name="KSO_WM_TEMPLATE_INDEX" val="20195011"/>
  <p:tag name="KSO_WM_UNIT_LAYERLEVEL" val="1_1_1"/>
  <p:tag name="KSO_WM_TAG_VERSION" val="1.0"/>
  <p:tag name="KSO_WM_BEAUTIFY_FLAG" val="#wm#"/>
  <p:tag name="PICTUREFILLRANGE" val="1bd4193a-032e-415a-a5f1-bfca3e6a7aab"/>
  <p:tag name="KSO_WM_UNIT_DIAGRAM_MODELTYPE" val="creativeCrop"/>
  <p:tag name="WM_BEAUTIFY_ZORDER_FLAG_TAG" val="1"/>
  <p:tag name="KSO_WM_BLIP_RECT_LEFT" val="-2754"/>
  <p:tag name="KSO_WM_BLIP_RECT_RIGHT" val="-218"/>
  <p:tag name="KSO_WM_BLIP_RECT_TOP" val="-744"/>
  <p:tag name="KSO_WM_BLIP_RECT_BOTTOM" val="-170"/>
  <p:tag name="KSO_WM_CREATIVE_CROP_ORG_LEFT" val="-1.27504"/>
  <p:tag name="KSO_WM_CREATIVE_CROP_ORG_TOP" val="0"/>
  <p:tag name="KSO_WM_CREATIVE_CROP_ORG_WIDTH" val="721.275"/>
  <p:tag name="KSO_WM_CREATIVE_CROP_ORG_HEIGHT" val="405"/>
  <p:tag name="KSO_WM_CREATIVE_CROP_SHAPE_LEFT" val="645.4"/>
  <p:tag name="KSO_WM_CREATIVE_CROP_SHAPE_TOP" val="297.2"/>
  <p:tag name="KSO_WM_CREATIVE_CROP_SHAPE_WIDTH" val="23.5"/>
  <p:tag name="KSO_WM_CREATIVE_CROP_SHAPE_HEIGHT" val="40"/>
  <p:tag name="REFSHAPE" val="104545252"/>
  <p:tag name="FEATURENAME" val="creativeCrop"/>
  <p:tag name="KSO_WM_UNIT_USESOURCEFORMAT_APPLY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万一网保险资料下载门户网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WPS 演示</Application>
  <PresentationFormat>全屏显示(16:9)</PresentationFormat>
  <Paragraphs>183</Paragraphs>
  <Slides>17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Times New Roman</vt:lpstr>
      <vt:lpstr>Arial Black</vt:lpstr>
      <vt:lpstr>Arial Unicode MS</vt:lpstr>
      <vt:lpstr>楷体_GB2312</vt:lpstr>
      <vt:lpstr>新宋体</vt:lpstr>
      <vt:lpstr>Arial</vt:lpstr>
      <vt:lpstr>Calibri</vt:lpstr>
      <vt:lpstr>华文细黑</vt:lpstr>
      <vt:lpstr>Arial Unicode MS</vt:lpstr>
      <vt:lpstr>Arial Unicode MS</vt:lpstr>
      <vt:lpstr>黑体</vt:lpstr>
      <vt:lpstr>万一网保险资料下载门户网站</vt:lpstr>
      <vt:lpstr>PowerPoint 演示文稿</vt:lpstr>
      <vt:lpstr>二零零二年一月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万一网保险资料下载门户网站</dc:title>
  <dc:creator>万一网制作收集整理，未经授权请勿转载转发，违者必究</dc:creator>
  <cp:keywords>万一网保险资料下载门户网站</cp:keywords>
  <dc:description>万一网保险资料下载门户网站</dc:description>
  <dc:subject>万一网保险资料下载门户网站</dc:subject>
  <cp:category>万一网保险资料下载门户网站</cp:category>
  <cp:lastModifiedBy>DOU</cp:lastModifiedBy>
  <cp:revision>174</cp:revision>
  <dcterms:created xsi:type="dcterms:W3CDTF">2013-05-08T06:52:00Z</dcterms:created>
  <dcterms:modified xsi:type="dcterms:W3CDTF">2020-02-23T14:48:34Z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