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2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3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 flipH="1">
            <a:off x="0" y="1"/>
            <a:ext cx="2257292" cy="1035716"/>
            <a:chOff x="11895482" y="5395965"/>
            <a:chExt cx="2671333" cy="1225691"/>
          </a:xfrm>
        </p:grpSpPr>
        <p:sp>
          <p:nvSpPr>
            <p:cNvPr id="6" name="等腰三角形 3"/>
            <p:cNvSpPr/>
            <p:nvPr/>
          </p:nvSpPr>
          <p:spPr>
            <a:xfrm rot="16200000">
              <a:off x="12888550" y="4402897"/>
              <a:ext cx="685197" cy="2671333"/>
            </a:xfrm>
            <a:custGeom>
              <a:avLst/>
              <a:gdLst>
                <a:gd name="connsiteX0" fmla="*/ 0 w 1526356"/>
                <a:gd name="connsiteY0" fmla="*/ 4949508 h 4949508"/>
                <a:gd name="connsiteX1" fmla="*/ 1526356 w 1526356"/>
                <a:gd name="connsiteY1" fmla="*/ 0 h 4949508"/>
                <a:gd name="connsiteX2" fmla="*/ 1526356 w 1526356"/>
                <a:gd name="connsiteY2" fmla="*/ 4949508 h 4949508"/>
                <a:gd name="connsiteX3" fmla="*/ 0 w 1526356"/>
                <a:gd name="connsiteY3" fmla="*/ 4949508 h 4949508"/>
                <a:gd name="connsiteX0-1" fmla="*/ 0 w 2262956"/>
                <a:gd name="connsiteY0-2" fmla="*/ 4949508 h 4949508"/>
                <a:gd name="connsiteX1-3" fmla="*/ 1526356 w 2262956"/>
                <a:gd name="connsiteY1-4" fmla="*/ 0 h 4949508"/>
                <a:gd name="connsiteX2-5" fmla="*/ 1526356 w 2262956"/>
                <a:gd name="connsiteY2-6" fmla="*/ 4949508 h 4949508"/>
                <a:gd name="connsiteX3-7" fmla="*/ 0 w 2262956"/>
                <a:gd name="connsiteY3-8" fmla="*/ 4949508 h 4949508"/>
                <a:gd name="connsiteX0-9" fmla="*/ 0 w 2638532"/>
                <a:gd name="connsiteY0-10" fmla="*/ 5254308 h 5254308"/>
                <a:gd name="connsiteX1-11" fmla="*/ 2497906 w 2638532"/>
                <a:gd name="connsiteY1-12" fmla="*/ 0 h 5254308"/>
                <a:gd name="connsiteX2-13" fmla="*/ 1526356 w 2638532"/>
                <a:gd name="connsiteY2-14" fmla="*/ 5254308 h 5254308"/>
                <a:gd name="connsiteX3-15" fmla="*/ 0 w 2638532"/>
                <a:gd name="connsiteY3-16" fmla="*/ 5254308 h 5254308"/>
                <a:gd name="connsiteX0-17" fmla="*/ 0 w 3029506"/>
                <a:gd name="connsiteY0-18" fmla="*/ 5254308 h 5254308"/>
                <a:gd name="connsiteX1-19" fmla="*/ 2497906 w 3029506"/>
                <a:gd name="connsiteY1-20" fmla="*/ 0 h 5254308"/>
                <a:gd name="connsiteX2-21" fmla="*/ 1526356 w 3029506"/>
                <a:gd name="connsiteY2-22" fmla="*/ 5254308 h 5254308"/>
                <a:gd name="connsiteX3-23" fmla="*/ 0 w 3029506"/>
                <a:gd name="connsiteY3-24" fmla="*/ 5254308 h 5254308"/>
                <a:gd name="connsiteX0-25" fmla="*/ 0 w 2937063"/>
                <a:gd name="connsiteY0-26" fmla="*/ 5254308 h 5254308"/>
                <a:gd name="connsiteX1-27" fmla="*/ 2497906 w 2937063"/>
                <a:gd name="connsiteY1-28" fmla="*/ 0 h 5254308"/>
                <a:gd name="connsiteX2-29" fmla="*/ 1202506 w 2937063"/>
                <a:gd name="connsiteY2-30" fmla="*/ 4949508 h 5254308"/>
                <a:gd name="connsiteX3-31" fmla="*/ 0 w 2937063"/>
                <a:gd name="connsiteY3-32" fmla="*/ 5254308 h 5254308"/>
                <a:gd name="connsiteX0-33" fmla="*/ 0 w 2988353"/>
                <a:gd name="connsiteY0-34" fmla="*/ 5254308 h 5254308"/>
                <a:gd name="connsiteX1-35" fmla="*/ 2497906 w 2988353"/>
                <a:gd name="connsiteY1-36" fmla="*/ 0 h 5254308"/>
                <a:gd name="connsiteX2-37" fmla="*/ 1393006 w 2988353"/>
                <a:gd name="connsiteY2-38" fmla="*/ 5235258 h 5254308"/>
                <a:gd name="connsiteX3-39" fmla="*/ 0 w 2988353"/>
                <a:gd name="connsiteY3-40" fmla="*/ 5254308 h 5254308"/>
                <a:gd name="connsiteX0-41" fmla="*/ 0 w 3002627"/>
                <a:gd name="connsiteY0-42" fmla="*/ 5254308 h 5254308"/>
                <a:gd name="connsiteX1-43" fmla="*/ 2497906 w 3002627"/>
                <a:gd name="connsiteY1-44" fmla="*/ 0 h 5254308"/>
                <a:gd name="connsiteX2-45" fmla="*/ 1393006 w 3002627"/>
                <a:gd name="connsiteY2-46" fmla="*/ 5235258 h 5254308"/>
                <a:gd name="connsiteX3-47" fmla="*/ 0 w 3002627"/>
                <a:gd name="connsiteY3-48" fmla="*/ 5254308 h 5254308"/>
                <a:gd name="connsiteX0-49" fmla="*/ 0 w 3002627"/>
                <a:gd name="connsiteY0-50" fmla="*/ 5254308 h 5254308"/>
                <a:gd name="connsiteX1-51" fmla="*/ 2497906 w 3002627"/>
                <a:gd name="connsiteY1-52" fmla="*/ 0 h 5254308"/>
                <a:gd name="connsiteX2-53" fmla="*/ 1393006 w 3002627"/>
                <a:gd name="connsiteY2-54" fmla="*/ 5235258 h 5254308"/>
                <a:gd name="connsiteX3-55" fmla="*/ 0 w 3002627"/>
                <a:gd name="connsiteY3-56" fmla="*/ 5254308 h 5254308"/>
                <a:gd name="connsiteX0-57" fmla="*/ 0 w 3002627"/>
                <a:gd name="connsiteY0-58" fmla="*/ 5254308 h 5254308"/>
                <a:gd name="connsiteX1-59" fmla="*/ 2497906 w 3002627"/>
                <a:gd name="connsiteY1-60" fmla="*/ 0 h 5254308"/>
                <a:gd name="connsiteX2-61" fmla="*/ 1393006 w 3002627"/>
                <a:gd name="connsiteY2-62" fmla="*/ 5235258 h 5254308"/>
                <a:gd name="connsiteX3-63" fmla="*/ 0 w 3002627"/>
                <a:gd name="connsiteY3-64" fmla="*/ 5254308 h 5254308"/>
                <a:gd name="connsiteX0-65" fmla="*/ 0 w 3002627"/>
                <a:gd name="connsiteY0-66" fmla="*/ 5254308 h 5254308"/>
                <a:gd name="connsiteX1-67" fmla="*/ 2497906 w 3002627"/>
                <a:gd name="connsiteY1-68" fmla="*/ 0 h 5254308"/>
                <a:gd name="connsiteX2-69" fmla="*/ 1393006 w 3002627"/>
                <a:gd name="connsiteY2-70" fmla="*/ 5235258 h 5254308"/>
                <a:gd name="connsiteX3-71" fmla="*/ 0 w 3002627"/>
                <a:gd name="connsiteY3-72" fmla="*/ 5254308 h 5254308"/>
                <a:gd name="connsiteX0-73" fmla="*/ 0 w 3002627"/>
                <a:gd name="connsiteY0-74" fmla="*/ 5254308 h 5254308"/>
                <a:gd name="connsiteX1-75" fmla="*/ 2497906 w 3002627"/>
                <a:gd name="connsiteY1-76" fmla="*/ 0 h 5254308"/>
                <a:gd name="connsiteX2-77" fmla="*/ 1393006 w 3002627"/>
                <a:gd name="connsiteY2-78" fmla="*/ 5235258 h 5254308"/>
                <a:gd name="connsiteX3-79" fmla="*/ 0 w 3002627"/>
                <a:gd name="connsiteY3-80" fmla="*/ 5254308 h 5254308"/>
                <a:gd name="connsiteX0-81" fmla="*/ 0 w 3002627"/>
                <a:gd name="connsiteY0-82" fmla="*/ 5254308 h 5254308"/>
                <a:gd name="connsiteX1-83" fmla="*/ 2497906 w 3002627"/>
                <a:gd name="connsiteY1-84" fmla="*/ 0 h 5254308"/>
                <a:gd name="connsiteX2-85" fmla="*/ 1393006 w 3002627"/>
                <a:gd name="connsiteY2-86" fmla="*/ 5235258 h 5254308"/>
                <a:gd name="connsiteX3-87" fmla="*/ 0 w 3002627"/>
                <a:gd name="connsiteY3-88" fmla="*/ 5254308 h 5254308"/>
                <a:gd name="connsiteX0-89" fmla="*/ 0 w 3002627"/>
                <a:gd name="connsiteY0-90" fmla="*/ 5254308 h 5254308"/>
                <a:gd name="connsiteX1-91" fmla="*/ 2497906 w 3002627"/>
                <a:gd name="connsiteY1-92" fmla="*/ 0 h 5254308"/>
                <a:gd name="connsiteX2-93" fmla="*/ 1393006 w 3002627"/>
                <a:gd name="connsiteY2-94" fmla="*/ 5235258 h 5254308"/>
                <a:gd name="connsiteX3-95" fmla="*/ 0 w 3002627"/>
                <a:gd name="connsiteY3-96" fmla="*/ 5254308 h 5254308"/>
                <a:gd name="connsiteX0-97" fmla="*/ 0 w 3002627"/>
                <a:gd name="connsiteY0-98" fmla="*/ 5254308 h 5254308"/>
                <a:gd name="connsiteX1-99" fmla="*/ 2497906 w 3002627"/>
                <a:gd name="connsiteY1-100" fmla="*/ 0 h 5254308"/>
                <a:gd name="connsiteX2-101" fmla="*/ 1393006 w 3002627"/>
                <a:gd name="connsiteY2-102" fmla="*/ 5254308 h 5254308"/>
                <a:gd name="connsiteX3-103" fmla="*/ 0 w 3002627"/>
                <a:gd name="connsiteY3-104" fmla="*/ 5254308 h 5254308"/>
                <a:gd name="connsiteX0-105" fmla="*/ 0 w 3387804"/>
                <a:gd name="connsiteY0-106" fmla="*/ 5344361 h 5344361"/>
                <a:gd name="connsiteX1-107" fmla="*/ 3008205 w 3387804"/>
                <a:gd name="connsiteY1-108" fmla="*/ 0 h 5344361"/>
                <a:gd name="connsiteX2-109" fmla="*/ 1393006 w 3387804"/>
                <a:gd name="connsiteY2-110" fmla="*/ 5344361 h 5344361"/>
                <a:gd name="connsiteX3-111" fmla="*/ 0 w 3387804"/>
                <a:gd name="connsiteY3-112" fmla="*/ 5344361 h 5344361"/>
                <a:gd name="connsiteX0-113" fmla="*/ 0 w 3387804"/>
                <a:gd name="connsiteY0-114" fmla="*/ 5344361 h 5344361"/>
                <a:gd name="connsiteX1-115" fmla="*/ 3008205 w 3387804"/>
                <a:gd name="connsiteY1-116" fmla="*/ 0 h 5344361"/>
                <a:gd name="connsiteX2-117" fmla="*/ 1393006 w 3387804"/>
                <a:gd name="connsiteY2-118" fmla="*/ 5344361 h 5344361"/>
                <a:gd name="connsiteX3-119" fmla="*/ 0 w 3387804"/>
                <a:gd name="connsiteY3-120" fmla="*/ 5344361 h 5344361"/>
                <a:gd name="connsiteX0-121" fmla="*/ 0 w 3044746"/>
                <a:gd name="connsiteY0-122" fmla="*/ 5344361 h 5344361"/>
                <a:gd name="connsiteX1-123" fmla="*/ 3008205 w 3044746"/>
                <a:gd name="connsiteY1-124" fmla="*/ 0 h 5344361"/>
                <a:gd name="connsiteX2-125" fmla="*/ 1393006 w 3044746"/>
                <a:gd name="connsiteY2-126" fmla="*/ 5344361 h 5344361"/>
                <a:gd name="connsiteX3-127" fmla="*/ 0 w 3044746"/>
                <a:gd name="connsiteY3-128" fmla="*/ 5344361 h 5344361"/>
                <a:gd name="connsiteX0-129" fmla="*/ 0 w 2229183"/>
                <a:gd name="connsiteY0-130" fmla="*/ 6364958 h 6364958"/>
                <a:gd name="connsiteX1-131" fmla="*/ 1567363 w 2229183"/>
                <a:gd name="connsiteY1-132" fmla="*/ 0 h 6364958"/>
                <a:gd name="connsiteX2-133" fmla="*/ 1393006 w 2229183"/>
                <a:gd name="connsiteY2-134" fmla="*/ 6364958 h 6364958"/>
                <a:gd name="connsiteX3-135" fmla="*/ 0 w 2229183"/>
                <a:gd name="connsiteY3-136" fmla="*/ 6364958 h 6364958"/>
                <a:gd name="connsiteX0-137" fmla="*/ 0 w 2229183"/>
                <a:gd name="connsiteY0-138" fmla="*/ 6364958 h 6364958"/>
                <a:gd name="connsiteX1-139" fmla="*/ 1567363 w 2229183"/>
                <a:gd name="connsiteY1-140" fmla="*/ 0 h 6364958"/>
                <a:gd name="connsiteX2-141" fmla="*/ 1393006 w 2229183"/>
                <a:gd name="connsiteY2-142" fmla="*/ 6364958 h 6364958"/>
                <a:gd name="connsiteX3-143" fmla="*/ 0 w 2229183"/>
                <a:gd name="connsiteY3-144" fmla="*/ 6364958 h 6364958"/>
                <a:gd name="connsiteX0-145" fmla="*/ 0 w 2236966"/>
                <a:gd name="connsiteY0-146" fmla="*/ 6364958 h 6364958"/>
                <a:gd name="connsiteX1-147" fmla="*/ 1567363 w 2236966"/>
                <a:gd name="connsiteY1-148" fmla="*/ 0 h 6364958"/>
                <a:gd name="connsiteX2-149" fmla="*/ 1393006 w 2236966"/>
                <a:gd name="connsiteY2-150" fmla="*/ 6364958 h 6364958"/>
                <a:gd name="connsiteX3-151" fmla="*/ 0 w 2236966"/>
                <a:gd name="connsiteY3-152" fmla="*/ 6364958 h 6364958"/>
                <a:gd name="connsiteX0-153" fmla="*/ 0 w 1832932"/>
                <a:gd name="connsiteY0-154" fmla="*/ 6364958 h 6364958"/>
                <a:gd name="connsiteX1-155" fmla="*/ 1567363 w 1832932"/>
                <a:gd name="connsiteY1-156" fmla="*/ 0 h 6364958"/>
                <a:gd name="connsiteX2-157" fmla="*/ 1393006 w 1832932"/>
                <a:gd name="connsiteY2-158" fmla="*/ 6364958 h 6364958"/>
                <a:gd name="connsiteX3-159" fmla="*/ 0 w 1832932"/>
                <a:gd name="connsiteY3-160" fmla="*/ 6364958 h 6364958"/>
                <a:gd name="connsiteX0-161" fmla="*/ 0 w 1832932"/>
                <a:gd name="connsiteY0-162" fmla="*/ 6364958 h 6364958"/>
                <a:gd name="connsiteX1-163" fmla="*/ 1567363 w 1832932"/>
                <a:gd name="connsiteY1-164" fmla="*/ 0 h 6364958"/>
                <a:gd name="connsiteX2-165" fmla="*/ 1393006 w 1832932"/>
                <a:gd name="connsiteY2-166" fmla="*/ 6364958 h 6364958"/>
                <a:gd name="connsiteX3-167" fmla="*/ 0 w 1832932"/>
                <a:gd name="connsiteY3-168" fmla="*/ 6364958 h 6364958"/>
                <a:gd name="connsiteX0-169" fmla="*/ 0 w 1857608"/>
                <a:gd name="connsiteY0-170" fmla="*/ 6349942 h 6349942"/>
                <a:gd name="connsiteX1-171" fmla="*/ 1627396 w 1857608"/>
                <a:gd name="connsiteY1-172" fmla="*/ -1 h 6349942"/>
                <a:gd name="connsiteX2-173" fmla="*/ 1393006 w 1857608"/>
                <a:gd name="connsiteY2-174" fmla="*/ 6349942 h 6349942"/>
                <a:gd name="connsiteX3-175" fmla="*/ 0 w 1857608"/>
                <a:gd name="connsiteY3-176" fmla="*/ 6349942 h 6349942"/>
                <a:gd name="connsiteX0-177" fmla="*/ 0 w 1857608"/>
                <a:gd name="connsiteY0-178" fmla="*/ 6349942 h 6349942"/>
                <a:gd name="connsiteX1-179" fmla="*/ 1627396 w 1857608"/>
                <a:gd name="connsiteY1-180" fmla="*/ -1 h 6349942"/>
                <a:gd name="connsiteX2-181" fmla="*/ 1393006 w 1857608"/>
                <a:gd name="connsiteY2-182" fmla="*/ 6349942 h 6349942"/>
                <a:gd name="connsiteX3-183" fmla="*/ 0 w 1857608"/>
                <a:gd name="connsiteY3-184" fmla="*/ 6349942 h 6349942"/>
                <a:gd name="connsiteX0-185" fmla="*/ 0 w 1857608"/>
                <a:gd name="connsiteY0-186" fmla="*/ 6349942 h 6349942"/>
                <a:gd name="connsiteX1-187" fmla="*/ 1627396 w 1857608"/>
                <a:gd name="connsiteY1-188" fmla="*/ -1 h 6349942"/>
                <a:gd name="connsiteX2-189" fmla="*/ 1393006 w 1857608"/>
                <a:gd name="connsiteY2-190" fmla="*/ 6349942 h 6349942"/>
                <a:gd name="connsiteX3-191" fmla="*/ 0 w 1857608"/>
                <a:gd name="connsiteY3-192" fmla="*/ 6349942 h 6349942"/>
                <a:gd name="connsiteX0-193" fmla="*/ 0 w 1679680"/>
                <a:gd name="connsiteY0-194" fmla="*/ 6349942 h 6349942"/>
                <a:gd name="connsiteX1-195" fmla="*/ 1627396 w 1679680"/>
                <a:gd name="connsiteY1-196" fmla="*/ -1 h 6349942"/>
                <a:gd name="connsiteX2-197" fmla="*/ 1393006 w 1679680"/>
                <a:gd name="connsiteY2-198" fmla="*/ 6349942 h 6349942"/>
                <a:gd name="connsiteX3-199" fmla="*/ 0 w 1679680"/>
                <a:gd name="connsiteY3-200" fmla="*/ 6349942 h 6349942"/>
                <a:gd name="connsiteX0-201" fmla="*/ 0 w 1693672"/>
                <a:gd name="connsiteY0-202" fmla="*/ 6349942 h 6349942"/>
                <a:gd name="connsiteX1-203" fmla="*/ 1627396 w 1693672"/>
                <a:gd name="connsiteY1-204" fmla="*/ -1 h 6349942"/>
                <a:gd name="connsiteX2-205" fmla="*/ 1393006 w 1693672"/>
                <a:gd name="connsiteY2-206" fmla="*/ 6349942 h 6349942"/>
                <a:gd name="connsiteX3-207" fmla="*/ 0 w 1693672"/>
                <a:gd name="connsiteY3-208" fmla="*/ 6349942 h 6349942"/>
                <a:gd name="connsiteX0-209" fmla="*/ 0 w 1870796"/>
                <a:gd name="connsiteY0-210" fmla="*/ 6349942 h 6349942"/>
                <a:gd name="connsiteX1-211" fmla="*/ 1627396 w 1870796"/>
                <a:gd name="connsiteY1-212" fmla="*/ -1 h 6349942"/>
                <a:gd name="connsiteX2-213" fmla="*/ 1393006 w 1870796"/>
                <a:gd name="connsiteY2-214" fmla="*/ 6349942 h 6349942"/>
                <a:gd name="connsiteX3-215" fmla="*/ 0 w 1870796"/>
                <a:gd name="connsiteY3-216" fmla="*/ 6349942 h 6349942"/>
                <a:gd name="connsiteX0-217" fmla="*/ 0 w 1870796"/>
                <a:gd name="connsiteY0-218" fmla="*/ 6349942 h 6349942"/>
                <a:gd name="connsiteX1-219" fmla="*/ 1627396 w 1870796"/>
                <a:gd name="connsiteY1-220" fmla="*/ -1 h 6349942"/>
                <a:gd name="connsiteX2-221" fmla="*/ 1393006 w 1870796"/>
                <a:gd name="connsiteY2-222" fmla="*/ 6349942 h 6349942"/>
                <a:gd name="connsiteX3-223" fmla="*/ 0 w 1870796"/>
                <a:gd name="connsiteY3-224" fmla="*/ 6349942 h 6349942"/>
                <a:gd name="connsiteX0-225" fmla="*/ 0 w 1849873"/>
                <a:gd name="connsiteY0-226" fmla="*/ 6349942 h 6349949"/>
                <a:gd name="connsiteX1-227" fmla="*/ 1627396 w 1849873"/>
                <a:gd name="connsiteY1-228" fmla="*/ -1 h 6349949"/>
                <a:gd name="connsiteX2-229" fmla="*/ 1304432 w 1849873"/>
                <a:gd name="connsiteY2-230" fmla="*/ 6349948 h 6349949"/>
                <a:gd name="connsiteX3-231" fmla="*/ 0 w 1849873"/>
                <a:gd name="connsiteY3-232" fmla="*/ 6349942 h 6349949"/>
                <a:gd name="connsiteX0-233" fmla="*/ 0 w 1902659"/>
                <a:gd name="connsiteY0-234" fmla="*/ 6313921 h 6313928"/>
                <a:gd name="connsiteX1-235" fmla="*/ 1693825 w 1902659"/>
                <a:gd name="connsiteY1-236" fmla="*/ 0 h 6313928"/>
                <a:gd name="connsiteX2-237" fmla="*/ 1304432 w 1902659"/>
                <a:gd name="connsiteY2-238" fmla="*/ 6313927 h 6313928"/>
                <a:gd name="connsiteX3-239" fmla="*/ 0 w 1902659"/>
                <a:gd name="connsiteY3-240" fmla="*/ 6313921 h 6313928"/>
                <a:gd name="connsiteX0-241" fmla="*/ 0 w 1902656"/>
                <a:gd name="connsiteY0-242" fmla="*/ 6313921 h 6313928"/>
                <a:gd name="connsiteX1-243" fmla="*/ 1693825 w 1902656"/>
                <a:gd name="connsiteY1-244" fmla="*/ 0 h 6313928"/>
                <a:gd name="connsiteX2-245" fmla="*/ 1304432 w 1902656"/>
                <a:gd name="connsiteY2-246" fmla="*/ 6313927 h 6313928"/>
                <a:gd name="connsiteX3-247" fmla="*/ 0 w 1902656"/>
                <a:gd name="connsiteY3-248" fmla="*/ 6313921 h 6313928"/>
                <a:gd name="connsiteX0-249" fmla="*/ 0 w 1835445"/>
                <a:gd name="connsiteY0-250" fmla="*/ 6313921 h 6313928"/>
                <a:gd name="connsiteX1-251" fmla="*/ 1693825 w 1835445"/>
                <a:gd name="connsiteY1-252" fmla="*/ 0 h 6313928"/>
                <a:gd name="connsiteX2-253" fmla="*/ 1304432 w 1835445"/>
                <a:gd name="connsiteY2-254" fmla="*/ 6313927 h 6313928"/>
                <a:gd name="connsiteX3-255" fmla="*/ 0 w 1835445"/>
                <a:gd name="connsiteY3-256" fmla="*/ 6313921 h 6313928"/>
                <a:gd name="connsiteX0-257" fmla="*/ 0 w 1835445"/>
                <a:gd name="connsiteY0-258" fmla="*/ 6313921 h 6313928"/>
                <a:gd name="connsiteX1-259" fmla="*/ 1693825 w 1835445"/>
                <a:gd name="connsiteY1-260" fmla="*/ 0 h 6313928"/>
                <a:gd name="connsiteX2-261" fmla="*/ 1304432 w 1835445"/>
                <a:gd name="connsiteY2-262" fmla="*/ 6313927 h 6313928"/>
                <a:gd name="connsiteX3-263" fmla="*/ 0 w 1835445"/>
                <a:gd name="connsiteY3-264" fmla="*/ 6313921 h 6313928"/>
                <a:gd name="connsiteX0-265" fmla="*/ 0 w 1835445"/>
                <a:gd name="connsiteY0-266" fmla="*/ 6313921 h 6313928"/>
                <a:gd name="connsiteX1-267" fmla="*/ 1693825 w 1835445"/>
                <a:gd name="connsiteY1-268" fmla="*/ 0 h 6313928"/>
                <a:gd name="connsiteX2-269" fmla="*/ 1304432 w 1835445"/>
                <a:gd name="connsiteY2-270" fmla="*/ 6313927 h 6313928"/>
                <a:gd name="connsiteX3-271" fmla="*/ 0 w 1835445"/>
                <a:gd name="connsiteY3-272" fmla="*/ 6313921 h 63139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35445" h="6313928">
                  <a:moveTo>
                    <a:pt x="0" y="6313921"/>
                  </a:moveTo>
                  <a:cubicBezTo>
                    <a:pt x="1368358" y="4363910"/>
                    <a:pt x="1484752" y="2939122"/>
                    <a:pt x="1693825" y="0"/>
                  </a:cubicBezTo>
                  <a:cubicBezTo>
                    <a:pt x="2071341" y="2543447"/>
                    <a:pt x="1608106" y="4329853"/>
                    <a:pt x="1304432" y="6313927"/>
                  </a:cubicBezTo>
                  <a:lnTo>
                    <a:pt x="0" y="6313921"/>
                  </a:lnTo>
                  <a:close/>
                </a:path>
              </a:pathLst>
            </a:custGeom>
            <a:gradFill>
              <a:gsLst>
                <a:gs pos="0">
                  <a:srgbClr val="5B68EA"/>
                </a:gs>
                <a:gs pos="100000">
                  <a:srgbClr val="39D2FC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等腰三角形 3"/>
            <p:cNvSpPr/>
            <p:nvPr/>
          </p:nvSpPr>
          <p:spPr>
            <a:xfrm rot="16200000">
              <a:off x="12751285" y="4811521"/>
              <a:ext cx="1086108" cy="2534161"/>
            </a:xfrm>
            <a:custGeom>
              <a:avLst/>
              <a:gdLst>
                <a:gd name="connsiteX0" fmla="*/ 0 w 1526356"/>
                <a:gd name="connsiteY0" fmla="*/ 4949508 h 4949508"/>
                <a:gd name="connsiteX1" fmla="*/ 1526356 w 1526356"/>
                <a:gd name="connsiteY1" fmla="*/ 0 h 4949508"/>
                <a:gd name="connsiteX2" fmla="*/ 1526356 w 1526356"/>
                <a:gd name="connsiteY2" fmla="*/ 4949508 h 4949508"/>
                <a:gd name="connsiteX3" fmla="*/ 0 w 1526356"/>
                <a:gd name="connsiteY3" fmla="*/ 4949508 h 4949508"/>
                <a:gd name="connsiteX0-1" fmla="*/ 0 w 2262956"/>
                <a:gd name="connsiteY0-2" fmla="*/ 4949508 h 4949508"/>
                <a:gd name="connsiteX1-3" fmla="*/ 1526356 w 2262956"/>
                <a:gd name="connsiteY1-4" fmla="*/ 0 h 4949508"/>
                <a:gd name="connsiteX2-5" fmla="*/ 1526356 w 2262956"/>
                <a:gd name="connsiteY2-6" fmla="*/ 4949508 h 4949508"/>
                <a:gd name="connsiteX3-7" fmla="*/ 0 w 2262956"/>
                <a:gd name="connsiteY3-8" fmla="*/ 4949508 h 4949508"/>
                <a:gd name="connsiteX0-9" fmla="*/ 0 w 2638532"/>
                <a:gd name="connsiteY0-10" fmla="*/ 5254308 h 5254308"/>
                <a:gd name="connsiteX1-11" fmla="*/ 2497906 w 2638532"/>
                <a:gd name="connsiteY1-12" fmla="*/ 0 h 5254308"/>
                <a:gd name="connsiteX2-13" fmla="*/ 1526356 w 2638532"/>
                <a:gd name="connsiteY2-14" fmla="*/ 5254308 h 5254308"/>
                <a:gd name="connsiteX3-15" fmla="*/ 0 w 2638532"/>
                <a:gd name="connsiteY3-16" fmla="*/ 5254308 h 5254308"/>
                <a:gd name="connsiteX0-17" fmla="*/ 0 w 3029506"/>
                <a:gd name="connsiteY0-18" fmla="*/ 5254308 h 5254308"/>
                <a:gd name="connsiteX1-19" fmla="*/ 2497906 w 3029506"/>
                <a:gd name="connsiteY1-20" fmla="*/ 0 h 5254308"/>
                <a:gd name="connsiteX2-21" fmla="*/ 1526356 w 3029506"/>
                <a:gd name="connsiteY2-22" fmla="*/ 5254308 h 5254308"/>
                <a:gd name="connsiteX3-23" fmla="*/ 0 w 3029506"/>
                <a:gd name="connsiteY3-24" fmla="*/ 5254308 h 5254308"/>
                <a:gd name="connsiteX0-25" fmla="*/ 0 w 2937063"/>
                <a:gd name="connsiteY0-26" fmla="*/ 5254308 h 5254308"/>
                <a:gd name="connsiteX1-27" fmla="*/ 2497906 w 2937063"/>
                <a:gd name="connsiteY1-28" fmla="*/ 0 h 5254308"/>
                <a:gd name="connsiteX2-29" fmla="*/ 1202506 w 2937063"/>
                <a:gd name="connsiteY2-30" fmla="*/ 4949508 h 5254308"/>
                <a:gd name="connsiteX3-31" fmla="*/ 0 w 2937063"/>
                <a:gd name="connsiteY3-32" fmla="*/ 5254308 h 5254308"/>
                <a:gd name="connsiteX0-33" fmla="*/ 0 w 2988353"/>
                <a:gd name="connsiteY0-34" fmla="*/ 5254308 h 5254308"/>
                <a:gd name="connsiteX1-35" fmla="*/ 2497906 w 2988353"/>
                <a:gd name="connsiteY1-36" fmla="*/ 0 h 5254308"/>
                <a:gd name="connsiteX2-37" fmla="*/ 1393006 w 2988353"/>
                <a:gd name="connsiteY2-38" fmla="*/ 5235258 h 5254308"/>
                <a:gd name="connsiteX3-39" fmla="*/ 0 w 2988353"/>
                <a:gd name="connsiteY3-40" fmla="*/ 5254308 h 5254308"/>
                <a:gd name="connsiteX0-41" fmla="*/ 0 w 3002627"/>
                <a:gd name="connsiteY0-42" fmla="*/ 5254308 h 5254308"/>
                <a:gd name="connsiteX1-43" fmla="*/ 2497906 w 3002627"/>
                <a:gd name="connsiteY1-44" fmla="*/ 0 h 5254308"/>
                <a:gd name="connsiteX2-45" fmla="*/ 1393006 w 3002627"/>
                <a:gd name="connsiteY2-46" fmla="*/ 5235258 h 5254308"/>
                <a:gd name="connsiteX3-47" fmla="*/ 0 w 3002627"/>
                <a:gd name="connsiteY3-48" fmla="*/ 5254308 h 5254308"/>
                <a:gd name="connsiteX0-49" fmla="*/ 0 w 3002627"/>
                <a:gd name="connsiteY0-50" fmla="*/ 5254308 h 5254308"/>
                <a:gd name="connsiteX1-51" fmla="*/ 2497906 w 3002627"/>
                <a:gd name="connsiteY1-52" fmla="*/ 0 h 5254308"/>
                <a:gd name="connsiteX2-53" fmla="*/ 1393006 w 3002627"/>
                <a:gd name="connsiteY2-54" fmla="*/ 5235258 h 5254308"/>
                <a:gd name="connsiteX3-55" fmla="*/ 0 w 3002627"/>
                <a:gd name="connsiteY3-56" fmla="*/ 5254308 h 5254308"/>
                <a:gd name="connsiteX0-57" fmla="*/ 0 w 3002627"/>
                <a:gd name="connsiteY0-58" fmla="*/ 5254308 h 5254308"/>
                <a:gd name="connsiteX1-59" fmla="*/ 2497906 w 3002627"/>
                <a:gd name="connsiteY1-60" fmla="*/ 0 h 5254308"/>
                <a:gd name="connsiteX2-61" fmla="*/ 1393006 w 3002627"/>
                <a:gd name="connsiteY2-62" fmla="*/ 5235258 h 5254308"/>
                <a:gd name="connsiteX3-63" fmla="*/ 0 w 3002627"/>
                <a:gd name="connsiteY3-64" fmla="*/ 5254308 h 5254308"/>
                <a:gd name="connsiteX0-65" fmla="*/ 0 w 3002627"/>
                <a:gd name="connsiteY0-66" fmla="*/ 5254308 h 5254308"/>
                <a:gd name="connsiteX1-67" fmla="*/ 2497906 w 3002627"/>
                <a:gd name="connsiteY1-68" fmla="*/ 0 h 5254308"/>
                <a:gd name="connsiteX2-69" fmla="*/ 1393006 w 3002627"/>
                <a:gd name="connsiteY2-70" fmla="*/ 5235258 h 5254308"/>
                <a:gd name="connsiteX3-71" fmla="*/ 0 w 3002627"/>
                <a:gd name="connsiteY3-72" fmla="*/ 5254308 h 5254308"/>
                <a:gd name="connsiteX0-73" fmla="*/ 0 w 3002627"/>
                <a:gd name="connsiteY0-74" fmla="*/ 5254308 h 5254308"/>
                <a:gd name="connsiteX1-75" fmla="*/ 2497906 w 3002627"/>
                <a:gd name="connsiteY1-76" fmla="*/ 0 h 5254308"/>
                <a:gd name="connsiteX2-77" fmla="*/ 1393006 w 3002627"/>
                <a:gd name="connsiteY2-78" fmla="*/ 5235258 h 5254308"/>
                <a:gd name="connsiteX3-79" fmla="*/ 0 w 3002627"/>
                <a:gd name="connsiteY3-80" fmla="*/ 5254308 h 5254308"/>
                <a:gd name="connsiteX0-81" fmla="*/ 0 w 3002627"/>
                <a:gd name="connsiteY0-82" fmla="*/ 5254308 h 5254308"/>
                <a:gd name="connsiteX1-83" fmla="*/ 2497906 w 3002627"/>
                <a:gd name="connsiteY1-84" fmla="*/ 0 h 5254308"/>
                <a:gd name="connsiteX2-85" fmla="*/ 1393006 w 3002627"/>
                <a:gd name="connsiteY2-86" fmla="*/ 5235258 h 5254308"/>
                <a:gd name="connsiteX3-87" fmla="*/ 0 w 3002627"/>
                <a:gd name="connsiteY3-88" fmla="*/ 5254308 h 5254308"/>
                <a:gd name="connsiteX0-89" fmla="*/ 0 w 3002627"/>
                <a:gd name="connsiteY0-90" fmla="*/ 5254308 h 5254308"/>
                <a:gd name="connsiteX1-91" fmla="*/ 2497906 w 3002627"/>
                <a:gd name="connsiteY1-92" fmla="*/ 0 h 5254308"/>
                <a:gd name="connsiteX2-93" fmla="*/ 1393006 w 3002627"/>
                <a:gd name="connsiteY2-94" fmla="*/ 5235258 h 5254308"/>
                <a:gd name="connsiteX3-95" fmla="*/ 0 w 3002627"/>
                <a:gd name="connsiteY3-96" fmla="*/ 5254308 h 5254308"/>
                <a:gd name="connsiteX0-97" fmla="*/ 0 w 3002627"/>
                <a:gd name="connsiteY0-98" fmla="*/ 5254308 h 5254308"/>
                <a:gd name="connsiteX1-99" fmla="*/ 2497906 w 3002627"/>
                <a:gd name="connsiteY1-100" fmla="*/ 0 h 5254308"/>
                <a:gd name="connsiteX2-101" fmla="*/ 1393006 w 3002627"/>
                <a:gd name="connsiteY2-102" fmla="*/ 5254308 h 5254308"/>
                <a:gd name="connsiteX3-103" fmla="*/ 0 w 3002627"/>
                <a:gd name="connsiteY3-104" fmla="*/ 5254308 h 5254308"/>
                <a:gd name="connsiteX0-105" fmla="*/ 0 w 3387804"/>
                <a:gd name="connsiteY0-106" fmla="*/ 5344361 h 5344361"/>
                <a:gd name="connsiteX1-107" fmla="*/ 3008205 w 3387804"/>
                <a:gd name="connsiteY1-108" fmla="*/ 0 h 5344361"/>
                <a:gd name="connsiteX2-109" fmla="*/ 1393006 w 3387804"/>
                <a:gd name="connsiteY2-110" fmla="*/ 5344361 h 5344361"/>
                <a:gd name="connsiteX3-111" fmla="*/ 0 w 3387804"/>
                <a:gd name="connsiteY3-112" fmla="*/ 5344361 h 5344361"/>
                <a:gd name="connsiteX0-113" fmla="*/ 0 w 3387804"/>
                <a:gd name="connsiteY0-114" fmla="*/ 5344361 h 5344361"/>
                <a:gd name="connsiteX1-115" fmla="*/ 3008205 w 3387804"/>
                <a:gd name="connsiteY1-116" fmla="*/ 0 h 5344361"/>
                <a:gd name="connsiteX2-117" fmla="*/ 1393006 w 3387804"/>
                <a:gd name="connsiteY2-118" fmla="*/ 5344361 h 5344361"/>
                <a:gd name="connsiteX3-119" fmla="*/ 0 w 3387804"/>
                <a:gd name="connsiteY3-120" fmla="*/ 5344361 h 5344361"/>
                <a:gd name="connsiteX0-121" fmla="*/ 0 w 3044746"/>
                <a:gd name="connsiteY0-122" fmla="*/ 5344361 h 5344361"/>
                <a:gd name="connsiteX1-123" fmla="*/ 3008205 w 3044746"/>
                <a:gd name="connsiteY1-124" fmla="*/ 0 h 5344361"/>
                <a:gd name="connsiteX2-125" fmla="*/ 1393006 w 3044746"/>
                <a:gd name="connsiteY2-126" fmla="*/ 5344361 h 5344361"/>
                <a:gd name="connsiteX3-127" fmla="*/ 0 w 3044746"/>
                <a:gd name="connsiteY3-128" fmla="*/ 5344361 h 5344361"/>
                <a:gd name="connsiteX0-129" fmla="*/ 0 w 2229183"/>
                <a:gd name="connsiteY0-130" fmla="*/ 6364958 h 6364958"/>
                <a:gd name="connsiteX1-131" fmla="*/ 1567363 w 2229183"/>
                <a:gd name="connsiteY1-132" fmla="*/ 0 h 6364958"/>
                <a:gd name="connsiteX2-133" fmla="*/ 1393006 w 2229183"/>
                <a:gd name="connsiteY2-134" fmla="*/ 6364958 h 6364958"/>
                <a:gd name="connsiteX3-135" fmla="*/ 0 w 2229183"/>
                <a:gd name="connsiteY3-136" fmla="*/ 6364958 h 6364958"/>
                <a:gd name="connsiteX0-137" fmla="*/ 0 w 2229183"/>
                <a:gd name="connsiteY0-138" fmla="*/ 6364958 h 6364958"/>
                <a:gd name="connsiteX1-139" fmla="*/ 1567363 w 2229183"/>
                <a:gd name="connsiteY1-140" fmla="*/ 0 h 6364958"/>
                <a:gd name="connsiteX2-141" fmla="*/ 1393006 w 2229183"/>
                <a:gd name="connsiteY2-142" fmla="*/ 6364958 h 6364958"/>
                <a:gd name="connsiteX3-143" fmla="*/ 0 w 2229183"/>
                <a:gd name="connsiteY3-144" fmla="*/ 6364958 h 6364958"/>
                <a:gd name="connsiteX0-145" fmla="*/ 0 w 2236966"/>
                <a:gd name="connsiteY0-146" fmla="*/ 6364958 h 6364958"/>
                <a:gd name="connsiteX1-147" fmla="*/ 1567363 w 2236966"/>
                <a:gd name="connsiteY1-148" fmla="*/ 0 h 6364958"/>
                <a:gd name="connsiteX2-149" fmla="*/ 1393006 w 2236966"/>
                <a:gd name="connsiteY2-150" fmla="*/ 6364958 h 6364958"/>
                <a:gd name="connsiteX3-151" fmla="*/ 0 w 2236966"/>
                <a:gd name="connsiteY3-152" fmla="*/ 6364958 h 6364958"/>
                <a:gd name="connsiteX0-153" fmla="*/ 0 w 1832932"/>
                <a:gd name="connsiteY0-154" fmla="*/ 6364958 h 6364958"/>
                <a:gd name="connsiteX1-155" fmla="*/ 1567363 w 1832932"/>
                <a:gd name="connsiteY1-156" fmla="*/ 0 h 6364958"/>
                <a:gd name="connsiteX2-157" fmla="*/ 1393006 w 1832932"/>
                <a:gd name="connsiteY2-158" fmla="*/ 6364958 h 6364958"/>
                <a:gd name="connsiteX3-159" fmla="*/ 0 w 1832932"/>
                <a:gd name="connsiteY3-160" fmla="*/ 6364958 h 6364958"/>
                <a:gd name="connsiteX0-161" fmla="*/ 0 w 1832932"/>
                <a:gd name="connsiteY0-162" fmla="*/ 6364958 h 6364958"/>
                <a:gd name="connsiteX1-163" fmla="*/ 1567363 w 1832932"/>
                <a:gd name="connsiteY1-164" fmla="*/ 0 h 6364958"/>
                <a:gd name="connsiteX2-165" fmla="*/ 1393006 w 1832932"/>
                <a:gd name="connsiteY2-166" fmla="*/ 6364958 h 6364958"/>
                <a:gd name="connsiteX3-167" fmla="*/ 0 w 1832932"/>
                <a:gd name="connsiteY3-168" fmla="*/ 6364958 h 6364958"/>
                <a:gd name="connsiteX0-169" fmla="*/ 0 w 1857608"/>
                <a:gd name="connsiteY0-170" fmla="*/ 6349942 h 6349942"/>
                <a:gd name="connsiteX1-171" fmla="*/ 1627396 w 1857608"/>
                <a:gd name="connsiteY1-172" fmla="*/ -1 h 6349942"/>
                <a:gd name="connsiteX2-173" fmla="*/ 1393006 w 1857608"/>
                <a:gd name="connsiteY2-174" fmla="*/ 6349942 h 6349942"/>
                <a:gd name="connsiteX3-175" fmla="*/ 0 w 1857608"/>
                <a:gd name="connsiteY3-176" fmla="*/ 6349942 h 6349942"/>
                <a:gd name="connsiteX0-177" fmla="*/ 0 w 1857608"/>
                <a:gd name="connsiteY0-178" fmla="*/ 6349942 h 6349942"/>
                <a:gd name="connsiteX1-179" fmla="*/ 1627396 w 1857608"/>
                <a:gd name="connsiteY1-180" fmla="*/ -1 h 6349942"/>
                <a:gd name="connsiteX2-181" fmla="*/ 1393006 w 1857608"/>
                <a:gd name="connsiteY2-182" fmla="*/ 6349942 h 6349942"/>
                <a:gd name="connsiteX3-183" fmla="*/ 0 w 1857608"/>
                <a:gd name="connsiteY3-184" fmla="*/ 6349942 h 6349942"/>
                <a:gd name="connsiteX0-185" fmla="*/ 0 w 1857608"/>
                <a:gd name="connsiteY0-186" fmla="*/ 6349942 h 6349942"/>
                <a:gd name="connsiteX1-187" fmla="*/ 1627396 w 1857608"/>
                <a:gd name="connsiteY1-188" fmla="*/ -1 h 6349942"/>
                <a:gd name="connsiteX2-189" fmla="*/ 1393006 w 1857608"/>
                <a:gd name="connsiteY2-190" fmla="*/ 6349942 h 6349942"/>
                <a:gd name="connsiteX3-191" fmla="*/ 0 w 1857608"/>
                <a:gd name="connsiteY3-192" fmla="*/ 6349942 h 6349942"/>
                <a:gd name="connsiteX0-193" fmla="*/ 0 w 1679680"/>
                <a:gd name="connsiteY0-194" fmla="*/ 6349942 h 6349942"/>
                <a:gd name="connsiteX1-195" fmla="*/ 1627396 w 1679680"/>
                <a:gd name="connsiteY1-196" fmla="*/ -1 h 6349942"/>
                <a:gd name="connsiteX2-197" fmla="*/ 1393006 w 1679680"/>
                <a:gd name="connsiteY2-198" fmla="*/ 6349942 h 6349942"/>
                <a:gd name="connsiteX3-199" fmla="*/ 0 w 1679680"/>
                <a:gd name="connsiteY3-200" fmla="*/ 6349942 h 6349942"/>
                <a:gd name="connsiteX0-201" fmla="*/ 0 w 1693672"/>
                <a:gd name="connsiteY0-202" fmla="*/ 6349942 h 6349942"/>
                <a:gd name="connsiteX1-203" fmla="*/ 1627396 w 1693672"/>
                <a:gd name="connsiteY1-204" fmla="*/ -1 h 6349942"/>
                <a:gd name="connsiteX2-205" fmla="*/ 1393006 w 1693672"/>
                <a:gd name="connsiteY2-206" fmla="*/ 6349942 h 6349942"/>
                <a:gd name="connsiteX3-207" fmla="*/ 0 w 1693672"/>
                <a:gd name="connsiteY3-208" fmla="*/ 6349942 h 6349942"/>
                <a:gd name="connsiteX0-209" fmla="*/ 0 w 1643966"/>
                <a:gd name="connsiteY0-210" fmla="*/ 6349942 h 6367957"/>
                <a:gd name="connsiteX1-211" fmla="*/ 1627396 w 1643966"/>
                <a:gd name="connsiteY1-212" fmla="*/ -1 h 6367957"/>
                <a:gd name="connsiteX2-213" fmla="*/ 744632 w 1643966"/>
                <a:gd name="connsiteY2-214" fmla="*/ 6367958 h 6367957"/>
                <a:gd name="connsiteX3-215" fmla="*/ 0 w 1643966"/>
                <a:gd name="connsiteY3-216" fmla="*/ 6349942 h 6367957"/>
                <a:gd name="connsiteX0-217" fmla="*/ 0 w 1652196"/>
                <a:gd name="connsiteY0-218" fmla="*/ 6349942 h 6367957"/>
                <a:gd name="connsiteX1-219" fmla="*/ 1627396 w 1652196"/>
                <a:gd name="connsiteY1-220" fmla="*/ -1 h 6367957"/>
                <a:gd name="connsiteX2-221" fmla="*/ 744632 w 1652196"/>
                <a:gd name="connsiteY2-222" fmla="*/ 6367958 h 6367957"/>
                <a:gd name="connsiteX3-223" fmla="*/ 0 w 1652196"/>
                <a:gd name="connsiteY3-224" fmla="*/ 6349942 h 6367957"/>
                <a:gd name="connsiteX0-225" fmla="*/ 0 w 1655514"/>
                <a:gd name="connsiteY0-226" fmla="*/ 6349942 h 6367957"/>
                <a:gd name="connsiteX1-227" fmla="*/ 1627396 w 1655514"/>
                <a:gd name="connsiteY1-228" fmla="*/ -1 h 6367957"/>
                <a:gd name="connsiteX2-229" fmla="*/ 744632 w 1655514"/>
                <a:gd name="connsiteY2-230" fmla="*/ 6367958 h 6367957"/>
                <a:gd name="connsiteX3-231" fmla="*/ 0 w 1655514"/>
                <a:gd name="connsiteY3-232" fmla="*/ 6349942 h 6367957"/>
                <a:gd name="connsiteX0-233" fmla="*/ 0 w 1863226"/>
                <a:gd name="connsiteY0-234" fmla="*/ 6295903 h 6313918"/>
                <a:gd name="connsiteX1-235" fmla="*/ 1843522 w 1863226"/>
                <a:gd name="connsiteY1-236" fmla="*/ -1 h 6313918"/>
                <a:gd name="connsiteX2-237" fmla="*/ 744632 w 1863226"/>
                <a:gd name="connsiteY2-238" fmla="*/ 6313919 h 6313918"/>
                <a:gd name="connsiteX3-239" fmla="*/ 0 w 1863226"/>
                <a:gd name="connsiteY3-240" fmla="*/ 6295903 h 6313918"/>
                <a:gd name="connsiteX0-241" fmla="*/ 0 w 1868639"/>
                <a:gd name="connsiteY0-242" fmla="*/ 6295903 h 6313918"/>
                <a:gd name="connsiteX1-243" fmla="*/ 1843522 w 1868639"/>
                <a:gd name="connsiteY1-244" fmla="*/ -1 h 6313918"/>
                <a:gd name="connsiteX2-245" fmla="*/ 744632 w 1868639"/>
                <a:gd name="connsiteY2-246" fmla="*/ 6313919 h 6313918"/>
                <a:gd name="connsiteX3-247" fmla="*/ 0 w 1868639"/>
                <a:gd name="connsiteY3-248" fmla="*/ 6295903 h 6313918"/>
                <a:gd name="connsiteX0-249" fmla="*/ 0 w 1870211"/>
                <a:gd name="connsiteY0-250" fmla="*/ 6295903 h 6313918"/>
                <a:gd name="connsiteX1-251" fmla="*/ 1843522 w 1870211"/>
                <a:gd name="connsiteY1-252" fmla="*/ -1 h 6313918"/>
                <a:gd name="connsiteX2-253" fmla="*/ 744632 w 1870211"/>
                <a:gd name="connsiteY2-254" fmla="*/ 6313919 h 6313918"/>
                <a:gd name="connsiteX3-255" fmla="*/ 0 w 1870211"/>
                <a:gd name="connsiteY3-256" fmla="*/ 6295903 h 6313918"/>
                <a:gd name="connsiteX0-257" fmla="*/ 0 w 2008684"/>
                <a:gd name="connsiteY0-258" fmla="*/ 6241864 h 6259879"/>
                <a:gd name="connsiteX1-259" fmla="*/ 1987604 w 2008684"/>
                <a:gd name="connsiteY1-260" fmla="*/ -1 h 6259879"/>
                <a:gd name="connsiteX2-261" fmla="*/ 744632 w 2008684"/>
                <a:gd name="connsiteY2-262" fmla="*/ 6259880 h 6259879"/>
                <a:gd name="connsiteX3-263" fmla="*/ 0 w 2008684"/>
                <a:gd name="connsiteY3-264" fmla="*/ 6241864 h 6259879"/>
                <a:gd name="connsiteX0-265" fmla="*/ 0 w 2008684"/>
                <a:gd name="connsiteY0-266" fmla="*/ 6241864 h 6259879"/>
                <a:gd name="connsiteX1-267" fmla="*/ 1987604 w 2008684"/>
                <a:gd name="connsiteY1-268" fmla="*/ -1 h 6259879"/>
                <a:gd name="connsiteX2-269" fmla="*/ 744632 w 2008684"/>
                <a:gd name="connsiteY2-270" fmla="*/ 6259880 h 6259879"/>
                <a:gd name="connsiteX3-271" fmla="*/ 0 w 2008684"/>
                <a:gd name="connsiteY3-272" fmla="*/ 6241864 h 6259879"/>
                <a:gd name="connsiteX0-273" fmla="*/ 0 w 1987603"/>
                <a:gd name="connsiteY0-274" fmla="*/ 6241864 h 6259879"/>
                <a:gd name="connsiteX1-275" fmla="*/ 1987604 w 1987603"/>
                <a:gd name="connsiteY1-276" fmla="*/ -1 h 6259879"/>
                <a:gd name="connsiteX2-277" fmla="*/ 744632 w 1987603"/>
                <a:gd name="connsiteY2-278" fmla="*/ 6259880 h 6259879"/>
                <a:gd name="connsiteX3-279" fmla="*/ 0 w 1987603"/>
                <a:gd name="connsiteY3-280" fmla="*/ 6241864 h 6259879"/>
                <a:gd name="connsiteX0-281" fmla="*/ 0 w 2527919"/>
                <a:gd name="connsiteY0-282" fmla="*/ 5935678 h 5953693"/>
                <a:gd name="connsiteX1-283" fmla="*/ 2527918 w 2527919"/>
                <a:gd name="connsiteY1-284" fmla="*/ -1 h 5953693"/>
                <a:gd name="connsiteX2-285" fmla="*/ 744632 w 2527919"/>
                <a:gd name="connsiteY2-286" fmla="*/ 5953694 h 5953693"/>
                <a:gd name="connsiteX3-287" fmla="*/ 0 w 2527919"/>
                <a:gd name="connsiteY3-288" fmla="*/ 5935678 h 5953693"/>
                <a:gd name="connsiteX0-289" fmla="*/ 0 w 2545930"/>
                <a:gd name="connsiteY0-290" fmla="*/ 5953688 h 5953693"/>
                <a:gd name="connsiteX1-291" fmla="*/ 2545929 w 2545930"/>
                <a:gd name="connsiteY1-292" fmla="*/ -1 h 5953693"/>
                <a:gd name="connsiteX2-293" fmla="*/ 762643 w 2545930"/>
                <a:gd name="connsiteY2-294" fmla="*/ 5953694 h 5953693"/>
                <a:gd name="connsiteX3-295" fmla="*/ 0 w 2545930"/>
                <a:gd name="connsiteY3-296" fmla="*/ 5953688 h 5953693"/>
                <a:gd name="connsiteX0-297" fmla="*/ 0 w 2365825"/>
                <a:gd name="connsiteY0-298" fmla="*/ 5989709 h 5989709"/>
                <a:gd name="connsiteX1-299" fmla="*/ 2365824 w 2365825"/>
                <a:gd name="connsiteY1-300" fmla="*/ -1 h 5989709"/>
                <a:gd name="connsiteX2-301" fmla="*/ 582538 w 2365825"/>
                <a:gd name="connsiteY2-302" fmla="*/ 5953694 h 5989709"/>
                <a:gd name="connsiteX3-303" fmla="*/ 0 w 2365825"/>
                <a:gd name="connsiteY3-304" fmla="*/ 5989709 h 5989709"/>
                <a:gd name="connsiteX0-305" fmla="*/ 0 w 2365825"/>
                <a:gd name="connsiteY0-306" fmla="*/ 5989709 h 5989709"/>
                <a:gd name="connsiteX1-307" fmla="*/ 2365824 w 2365825"/>
                <a:gd name="connsiteY1-308" fmla="*/ -1 h 5989709"/>
                <a:gd name="connsiteX2-309" fmla="*/ 582538 w 2365825"/>
                <a:gd name="connsiteY2-310" fmla="*/ 5953694 h 5989709"/>
                <a:gd name="connsiteX3-311" fmla="*/ 0 w 2365825"/>
                <a:gd name="connsiteY3-312" fmla="*/ 5989709 h 5989709"/>
                <a:gd name="connsiteX0-313" fmla="*/ 0 w 2390484"/>
                <a:gd name="connsiteY0-314" fmla="*/ 5989709 h 5989709"/>
                <a:gd name="connsiteX1-315" fmla="*/ 2365824 w 2390484"/>
                <a:gd name="connsiteY1-316" fmla="*/ -1 h 5989709"/>
                <a:gd name="connsiteX2-317" fmla="*/ 582538 w 2390484"/>
                <a:gd name="connsiteY2-318" fmla="*/ 5953694 h 5989709"/>
                <a:gd name="connsiteX3-319" fmla="*/ 0 w 2390484"/>
                <a:gd name="connsiteY3-320" fmla="*/ 5989709 h 5989709"/>
                <a:gd name="connsiteX0-321" fmla="*/ 0 w 2390484"/>
                <a:gd name="connsiteY0-322" fmla="*/ 5989709 h 5989709"/>
                <a:gd name="connsiteX1-323" fmla="*/ 2365824 w 2390484"/>
                <a:gd name="connsiteY1-324" fmla="*/ -1 h 5989709"/>
                <a:gd name="connsiteX2-325" fmla="*/ 582538 w 2390484"/>
                <a:gd name="connsiteY2-326" fmla="*/ 5953694 h 5989709"/>
                <a:gd name="connsiteX3-327" fmla="*/ 0 w 2390484"/>
                <a:gd name="connsiteY3-328" fmla="*/ 5989709 h 5989709"/>
                <a:gd name="connsiteX0-329" fmla="*/ 0 w 2390276"/>
                <a:gd name="connsiteY0-330" fmla="*/ 5989709 h 5989709"/>
                <a:gd name="connsiteX1-331" fmla="*/ 2365824 w 2390276"/>
                <a:gd name="connsiteY1-332" fmla="*/ -1 h 5989709"/>
                <a:gd name="connsiteX2-333" fmla="*/ 571280 w 2390276"/>
                <a:gd name="connsiteY2-334" fmla="*/ 5981842 h 5989709"/>
                <a:gd name="connsiteX3-335" fmla="*/ 0 w 2390276"/>
                <a:gd name="connsiteY3-336" fmla="*/ 5989709 h 5989709"/>
                <a:gd name="connsiteX0-337" fmla="*/ 0 w 2392302"/>
                <a:gd name="connsiteY0-338" fmla="*/ 5989709 h 5989709"/>
                <a:gd name="connsiteX1-339" fmla="*/ 2365824 w 2392302"/>
                <a:gd name="connsiteY1-340" fmla="*/ -1 h 5989709"/>
                <a:gd name="connsiteX2-341" fmla="*/ 571280 w 2392302"/>
                <a:gd name="connsiteY2-342" fmla="*/ 5981842 h 5989709"/>
                <a:gd name="connsiteX3-343" fmla="*/ 0 w 2392302"/>
                <a:gd name="connsiteY3-344" fmla="*/ 5989709 h 5989709"/>
                <a:gd name="connsiteX0-345" fmla="*/ 0 w 2366397"/>
                <a:gd name="connsiteY0-346" fmla="*/ 5989709 h 5989709"/>
                <a:gd name="connsiteX1-347" fmla="*/ 2365824 w 2366397"/>
                <a:gd name="connsiteY1-348" fmla="*/ -1 h 5989709"/>
                <a:gd name="connsiteX2-349" fmla="*/ 571280 w 2366397"/>
                <a:gd name="connsiteY2-350" fmla="*/ 5981842 h 5989709"/>
                <a:gd name="connsiteX3-351" fmla="*/ 0 w 2366397"/>
                <a:gd name="connsiteY3-352" fmla="*/ 5989709 h 59897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66397" h="5989709">
                  <a:moveTo>
                    <a:pt x="0" y="5989709"/>
                  </a:moveTo>
                  <a:cubicBezTo>
                    <a:pt x="1368358" y="4039698"/>
                    <a:pt x="2258031" y="2614911"/>
                    <a:pt x="2365824" y="-1"/>
                  </a:cubicBezTo>
                  <a:cubicBezTo>
                    <a:pt x="2391704" y="3378679"/>
                    <a:pt x="1538339" y="4288958"/>
                    <a:pt x="571280" y="5981842"/>
                  </a:cubicBezTo>
                  <a:lnTo>
                    <a:pt x="0" y="59897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5B68EA">
                    <a:alpha val="30000"/>
                  </a:srgbClr>
                </a:gs>
                <a:gs pos="100000">
                  <a:srgbClr val="39D2FC">
                    <a:alpha val="3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8CDB97-3F8F-4218-97EA-2CE80922526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A00DEB-C7A8-47E4-A093-B331D62787A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327A82-6650-48CD-BFE4-8E0F9725B80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6F8160-B4CD-47BF-9618-217AE124595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694A-9265-47F5-8245-B421B6C44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4B6A-A9DF-49E0-B89A-2BBC55B092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A-文本框 27"/>
          <p:cNvSpPr txBox="1"/>
          <p:nvPr>
            <p:custDataLst>
              <p:tags r:id="rId2"/>
            </p:custDataLst>
          </p:nvPr>
        </p:nvSpPr>
        <p:spPr>
          <a:xfrm>
            <a:off x="4043750" y="878165"/>
            <a:ext cx="7829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600" b="1" kern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病毒无情，泰康有爱</a:t>
            </a:r>
            <a:endParaRPr lang="zh-CN" altLang="en-US" sz="3600" b="1" kern="2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" name="PA-文本框 27"/>
          <p:cNvSpPr txBox="1"/>
          <p:nvPr>
            <p:custDataLst>
              <p:tags r:id="rId3"/>
            </p:custDataLst>
          </p:nvPr>
        </p:nvSpPr>
        <p:spPr>
          <a:xfrm>
            <a:off x="3268742" y="2187238"/>
            <a:ext cx="79644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kern="2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【</a:t>
            </a:r>
            <a:r>
              <a:rPr lang="zh-CN" altLang="en-US" sz="4400" b="1" kern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世纪尊享</a:t>
            </a:r>
            <a:r>
              <a:rPr lang="en-US" altLang="zh-CN" sz="4400" b="1" kern="2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】</a:t>
            </a:r>
            <a:endParaRPr lang="en-US" altLang="zh-CN" sz="4400" b="1" kern="2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4800" b="1" kern="2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Arial" panose="020B0604020202020204" pitchFamily="34" charset="0"/>
              </a:rPr>
              <a:t>销售指导</a:t>
            </a:r>
            <a:endParaRPr lang="zh-CN" altLang="en-US" sz="4800" b="1" kern="2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22303" y="4489474"/>
            <a:ext cx="4266065" cy="1139499"/>
            <a:chOff x="4541907" y="5276426"/>
            <a:chExt cx="4266065" cy="1139499"/>
          </a:xfrm>
        </p:grpSpPr>
        <p:sp>
          <p:nvSpPr>
            <p:cNvPr id="8" name="文本框 7"/>
            <p:cNvSpPr txBox="1"/>
            <p:nvPr/>
          </p:nvSpPr>
          <p:spPr>
            <a:xfrm>
              <a:off x="4541907" y="5276426"/>
              <a:ext cx="2434813" cy="113949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1236958"/>
                </a:avLst>
              </a:prstTxWarp>
              <a:spAutoFit/>
            </a:bodyPr>
            <a:lstStyle/>
            <a:p>
              <a:pPr algn="ctr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抗击疫情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 rot="20897989">
              <a:off x="6827943" y="569101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泰康在行动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833110" y="3185160"/>
            <a:ext cx="525780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保险资料下载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 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门户网站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制作整 理，未经授权请勿转 载转发，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违者必究” </a:t>
            </a:r>
            <a:endParaRPr lang="zh-CN" sz="120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7670" y="60534"/>
            <a:ext cx="4339650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客群分类及销售重点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942" y="928745"/>
            <a:ext cx="11298313" cy="2000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、推荐前要热身，段子，视频，防疫知识要先发；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、不成熟的客户，先养客；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、当下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泰康医生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免费快速问诊都需要，先送泰康医生建立关系，拉近距离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、激励影响力中心，充分发挥其影响力中心的作用；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7" y="3230580"/>
            <a:ext cx="2016368" cy="358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83" y="3159533"/>
            <a:ext cx="1644509" cy="358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40" y="3159533"/>
            <a:ext cx="2021551" cy="358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8958418" y="3537105"/>
            <a:ext cx="314380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关注泰康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生微信公众号：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每天都有，疫情防范贴士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关注泰行销上的推送信息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用于微信展业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5" y="3159533"/>
            <a:ext cx="2272234" cy="3567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53905" y="291208"/>
            <a:ext cx="3262432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销售规则解答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5998" y="1566205"/>
            <a:ext cx="10488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原来买了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世纪泰康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，这次能买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世纪尊享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计划吗？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答：可以，可在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号前再次投保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份（至少都可以投二挡）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、本次投保世纪泰康日额与原来不累计，那赔付时累计吗了？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答：当然要与原来的日额累计赔；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、给自己买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世纪泰康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，可以给家人买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健康尊享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 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吗？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答：可以，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世纪尊享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关联尊享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方式与原来的方式一样的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,(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世纪泰康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的投保人或被保人可作为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健康尊享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的投保人或被保人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53905" y="291208"/>
            <a:ext cx="3262432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常见拒绝处理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2213" y="1917897"/>
            <a:ext cx="10488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、新冠病毒肺炎，费用国家都管了，何必还要买这个产品？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是的，患了新冠病毒肺炎治疗费用国家管，但是暂时没听说疑似的明确国家要管费用，想想如果是感染了，都是先疑似后确诊，那么疑似期间的住院费用社保报不完的谁来出？即使国家管，但每天的收入损失，营养费，谁来管？况且这个产品不仅是保当下，更重要的保未来，毕竟病毒远不止一种，人生的风险何止于此，早一天拥有全面的健康保障，早一天安心！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53905" y="291208"/>
            <a:ext cx="3262432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常见拒绝处理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2798" y="1683436"/>
            <a:ext cx="10488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二、我已经有社保了，还需要这个吗？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需要。首先社保并不是所以的治疗及药品都百分百的报销，而且还有起付线，而且越是大病，重病，直付比例就越高；健康尊享，突破社保目录，社保不报它能报，是社保的有效补充！而且即便都报了，交通费、家人陪床食宿费、营养费，误工费，这些也是一笔不小的损失和支出。而世纪泰康按天赔、定额给，和社保报销不冲突，这样就将因病造成的经济损失尽可能的转嫁给保险公司。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住院能报销，住院津贴按天给，两者分别赔付不冲突，才是全面的医疗保障！</a:t>
            </a:r>
            <a:endParaRPr lang="zh-CN" altLang="en-US" sz="2400" dirty="0" smtClean="0"/>
          </a:p>
          <a:p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53905" y="291208"/>
            <a:ext cx="3262432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常见拒绝处理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8767" y="1730329"/>
            <a:ext cx="10816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二、我已经有健康尊享（百万医疗险）了，还需要这个吗？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需要！首先想想即便医疗费用都报了，但交通费、家人陪床食宿费、营养费，误工费、这些也是一笔不小的损失和支出吧。想想一个月不上班，收入会少多少？世纪泰康按天赔、定额给，和尊享报销不冲突，这样就将因病造成的经济损失尽可能的转嫁给保险公司。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比如我有一个客户，住院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月，世纪泰康每天的给付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天就赔了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10800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元，比很多人一月的工资还高；你看住院能报销，住院津贴按天给多好啊！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53905" y="291208"/>
            <a:ext cx="3262432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常见拒绝处理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8767" y="1730329"/>
            <a:ext cx="10816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三、交一年保一年，没住院就白交了。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答：我觉得白交更好，总比年年用强，更比用到的时候没有强。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一天几块钱，每年能保几十万，即使不买一年省下个几百块很随便就花掉了。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我们公司是从客户的长远利益考虑，首两年二核后保证续保到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岁。对于大部分人来说，一两年不生病是很正常的，三五年不生病也不奇怪，但是很难保证一辈子都不生病。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我还有一个办法，可以让你不白交，加给年金账户险，用收益就能支持这个医疗险的保费，具体我给你讲讲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….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6f14a7acbe1f0a51e0194d2850cb890"/>
          <p:cNvPicPr>
            <a:picLocks noChangeAspect="1"/>
          </p:cNvPicPr>
          <p:nvPr/>
        </p:nvPicPr>
        <p:blipFill>
          <a:blip r:embed="rId1"/>
          <a:srcRect l="8144" r="6231"/>
          <a:stretch>
            <a:fillRect/>
          </a:stretch>
        </p:blipFill>
        <p:spPr>
          <a:xfrm>
            <a:off x="0" y="-15875"/>
            <a:ext cx="12192000" cy="6873875"/>
          </a:xfrm>
          <a:prstGeom prst="rect">
            <a:avLst/>
          </a:prstGeom>
        </p:spPr>
      </p:pic>
      <p:sp>
        <p:nvSpPr>
          <p:cNvPr id="2" name="标题 3"/>
          <p:cNvSpPr>
            <a:spLocks noGrp="1"/>
          </p:cNvSpPr>
          <p:nvPr/>
        </p:nvSpPr>
        <p:spPr>
          <a:xfrm>
            <a:off x="0" y="1791255"/>
            <a:ext cx="12192000" cy="2788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182870" tIns="91435" rIns="182870" bIns="91435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10000"/>
              </a:lnSpc>
              <a:defRPr/>
            </a:pPr>
            <a:r>
              <a:rPr lang="zh-CN" altLang="en-US" sz="6000" b="1" spc="-15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抗击疫情，我在行动！</a:t>
            </a:r>
            <a:endParaRPr lang="en-US" altLang="zh-CN" sz="6000" b="1" spc="-15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10000"/>
              </a:lnSpc>
              <a:defRPr/>
            </a:pPr>
            <a:r>
              <a:rPr lang="zh-CN" altLang="en-US" sz="4000" b="1" spc="-15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非常时期，非常关爱，非常行动！</a:t>
            </a:r>
            <a:endParaRPr lang="en-US" altLang="zh-CN" sz="6000" b="1" spc="-15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65600" y="398585"/>
            <a:ext cx="4259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8615" y="1863970"/>
            <a:ext cx="695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客群分类及销售重点</a:t>
            </a: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规则解答</a:t>
            </a:r>
            <a:endParaRPr lang="en-US" altLang="zh-CN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常见拒绝处理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67418" y="3185160"/>
            <a:ext cx="525780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保险资料下载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 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门户网站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”“万一网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制作整 理，未经授权请勿转 载转发，</a:t>
            </a:r>
            <a:r>
              <a:rPr lang="en-US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  </a:t>
            </a:r>
            <a:r>
              <a:rPr lang="zh-CN" sz="100" kern="1200">
                <a:solidFill>
                  <a:srgbClr val="FFFFFF"/>
                </a:solidFill>
                <a:effectLst/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违者必究” </a:t>
            </a:r>
            <a:endParaRPr lang="zh-CN" sz="1200"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7670" y="60534"/>
            <a:ext cx="4339650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客群分类及销售重点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5153" y="257415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可促成的客户（亲朋）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3207" y="115427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一、客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分四类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647552" y="336912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老客户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60348" y="485726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新客户及转介绍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95719" y="405595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爱心保客户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7384" y="199238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03896" y="199238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单几率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262294" y="2573560"/>
            <a:ext cx="6171768" cy="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353166" y="3243863"/>
            <a:ext cx="6171768" cy="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262294" y="3946766"/>
            <a:ext cx="6171768" cy="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262294" y="4677973"/>
            <a:ext cx="6171768" cy="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262294" y="5409180"/>
            <a:ext cx="6171768" cy="5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478004" y="2706461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★★★★★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78004" y="3390947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★★★★☆</a:t>
            </a:r>
            <a:endParaRPr lang="zh-CN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6489469" y="4086737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★★★☆☆</a:t>
            </a:r>
            <a:endParaRPr lang="zh-CN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6489469" y="4763560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★★★☆☆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7670" y="60534"/>
            <a:ext cx="4339650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客群分类及销售重点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20952" y="1666871"/>
            <a:ext cx="453201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讲过尊享，但认为标准高的；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犹豫不决，还要比较的；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亲朋好友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3207" y="115427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一、可促成的客户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1361" y="3496107"/>
            <a:ext cx="10179623" cy="2739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销售重点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【世纪尊享】低标准获尊享D促成，诉求家庭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世纪尊享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就是升级了的健康尊享，原来的尊享管住院报销，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世纪尊享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在住院报销的基础上增加了住院给津贴，实现了住院能报销，住院津贴按天给；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关键是无需长险就可以拥有，总保费不过千把块！正是全家拥有的最好机会！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销售方式：微信一对一，通知好消息，有回复，马上电话跟进！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7670" y="60534"/>
            <a:ext cx="4339650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客群分类及销售重点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55187" y="1586625"/>
            <a:ext cx="5724644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无尊享的客户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（参见可促成的客户）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3207" y="115427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二、老客户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316" y="2660217"/>
            <a:ext cx="7191347" cy="3200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有尊享的客户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销售重点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用【世纪泰康】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+【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爱心保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完善医疗保障是报销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津贴，健康尊享管住院报销，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世纪泰康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住院给津贴，实现了住院能报销，住院津贴按天给；爱心保在当下疫情多了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万身价；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为抗击疫情，放宽规则，可以多买，机会难得；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销售方式：微信一对一，通知好消息，有回复，马上电话跟进！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9" y="3016780"/>
            <a:ext cx="4360984" cy="245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9485141" y="244424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发图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7670" y="60534"/>
            <a:ext cx="4339650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客群分类及销售重点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3207" y="1154277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 老客户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083" y="1977273"/>
            <a:ext cx="7196978" cy="36625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有津贴的客户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销售重点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用【世纪泰康】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+【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爱心保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为抗击疫情，放宽规则，可以多买，机会难得；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现在投保，不累计既往津贴日额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原来已有津贴型产品，现至少还能投二挡，出险时累计赔付，比如，我有个客户原来有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元日额津贴，现在还能投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元日额，累计就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600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天，比铂金卡客户（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500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天）还高！这是可是加保最好机会！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销售方式：微信一对一，通知好消息，有回复，马上电话跟进！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15" y="2368059"/>
            <a:ext cx="4710153" cy="264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" name="矩形 82"/>
          <p:cNvSpPr/>
          <p:nvPr/>
        </p:nvSpPr>
        <p:spPr>
          <a:xfrm>
            <a:off x="9602372" y="190768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发图</a:t>
            </a:r>
            <a:endParaRPr lang="zh-CN" altLang="en-US" dirty="0"/>
          </a:p>
        </p:txBody>
      </p:sp>
      <p:sp>
        <p:nvSpPr>
          <p:cNvPr id="84" name="矩形 83"/>
          <p:cNvSpPr/>
          <p:nvPr/>
        </p:nvSpPr>
        <p:spPr>
          <a:xfrm>
            <a:off x="529771" y="5939590"/>
            <a:ext cx="6853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津贴型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产品：泰康吉祥，世纪泰康，全能宝贝，全心全意等</a:t>
            </a:r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7670" y="60534"/>
            <a:ext cx="4339650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客群分类及销售重点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3207" y="115427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二、爱心保客户</a:t>
            </a:r>
            <a:endPara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7683" y="1775088"/>
            <a:ext cx="10179623" cy="4124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销售重点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推荐【世纪尊享】，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诉求家庭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疫情升级，泰康关爱升级，特推出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世纪尊享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抗一时疫情，保一世健康，医疗费用能报销，住院津贴按天给！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五档津贴任意选，重疾最高三千元！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年度报销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万，重疾还能提前给！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报销津贴都拥有，世纪尊享护健康！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保费不过千把块！正是全家拥有的最好机会！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销售方式：微信一对一，通知好消息（图，文结合），有回复，马上电话跟进！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7670" y="60534"/>
            <a:ext cx="4339650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客群分类及销售重点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293" y="97955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三、新客户及转介绍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942" y="1466850"/>
            <a:ext cx="11298313" cy="2831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销售重点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【世纪泰康】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+【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爱心保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病毒无情 泰康有爱！，泰康世纪尊享保险产品计划隆重上市！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抗一时疫情，保一世健康！住院津贴按天给，住院费用有报销！突破社保都能报，每年额度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万！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新冠病毒身故保障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万！非常时期，非常关爱，如因“新型冠状病毒肺炎”入院，取消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天等待期！今天买，明天有！</a:t>
            </a:r>
            <a:endParaRPr lang="en-US" altLang="zh-C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销售方式：微信一对一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熟人群，广而告之，有回复的，马上一对一跟进！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2" y="4467833"/>
            <a:ext cx="2569660" cy="2247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70" y="4467833"/>
            <a:ext cx="3137875" cy="21886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13" y="4436717"/>
            <a:ext cx="2176569" cy="230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7670" y="60534"/>
            <a:ext cx="4339650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客群分类及销售重点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0058" y="1199913"/>
            <a:ext cx="10314730" cy="4542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如何结合销售长期险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导入：对个人而言，重疾的发病率可要远远高过疫情的感染率，况且治疫国家兜底，而重疾谁来兜底呢？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无忧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：惠福泰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世纪尊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享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对个人而言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重疾的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发病率及交通意外的发生率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远远高过疫情的感染率，保当下，更重要的保未来，毕竟病毒远不止一种，人生的风险何止于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健康更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全能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：全能保</a:t>
            </a:r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+世纪尊享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：这次疫情不仅影响了人们的生活，也会给中国经济带来影响，看看节后的股市就知道了，防疫在家正好有时间好好的规划一下家庭的财富安排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完善：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智赢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人生+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至尊账户+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世纪尊享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2.4"/>
</p:tagLst>
</file>

<file path=ppt/tags/tag2.xml><?xml version="1.0" encoding="utf-8"?>
<p:tagLst xmlns:p="http://schemas.openxmlformats.org/presentationml/2006/main">
  <p:tag name="PA" val="v5.2.4"/>
</p:tagLst>
</file>

<file path=ppt/theme/theme1.xml><?xml version="1.0" encoding="utf-8"?>
<a:theme xmlns:a="http://schemas.openxmlformats.org/drawingml/2006/main" name="万一网保险资料下载门户网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2726</Words>
  <Application>WPS 演示</Application>
  <PresentationFormat>自定义</PresentationFormat>
  <Paragraphs>186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思源黑体 CN Normal</vt:lpstr>
      <vt:lpstr>Arial</vt:lpstr>
      <vt:lpstr>微软雅黑</vt:lpstr>
      <vt:lpstr>阿里巴巴普惠体</vt:lpstr>
      <vt:lpstr>Times New Roman</vt:lpstr>
      <vt:lpstr>Arial Black</vt:lpstr>
      <vt:lpstr>黑体</vt:lpstr>
      <vt:lpstr>Arial Unicode MS</vt:lpstr>
      <vt:lpstr>Calibri</vt:lpstr>
      <vt:lpstr>万一网保险资料下载门户网站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2020-02-05T01:55:00Z</dcterms:created>
  <dcterms:modified xsi:type="dcterms:W3CDTF">2020-02-25T00:49:58Z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