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23"/>
  </p:notesMasterIdLst>
  <p:handoutMasterIdLst>
    <p:handoutMasterId r:id="rId25"/>
  </p:handoutMasterIdLst>
  <p:sldIdLst>
    <p:sldId id="259" r:id="rId4"/>
    <p:sldId id="261" r:id="rId5"/>
    <p:sldId id="308" r:id="rId6"/>
    <p:sldId id="260" r:id="rId7"/>
    <p:sldId id="262" r:id="rId8"/>
    <p:sldId id="293" r:id="rId9"/>
    <p:sldId id="294" r:id="rId10"/>
    <p:sldId id="269" r:id="rId11"/>
    <p:sldId id="295" r:id="rId12"/>
    <p:sldId id="296" r:id="rId13"/>
    <p:sldId id="270" r:id="rId14"/>
    <p:sldId id="297" r:id="rId15"/>
    <p:sldId id="271" r:id="rId16"/>
    <p:sldId id="272" r:id="rId17"/>
    <p:sldId id="263" r:id="rId18"/>
    <p:sldId id="273" r:id="rId19"/>
    <p:sldId id="264" r:id="rId20"/>
    <p:sldId id="274" r:id="rId21"/>
    <p:sldId id="275" r:id="rId22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CC5"/>
    <a:srgbClr val="EF6A54"/>
    <a:srgbClr val="F3C000"/>
    <a:srgbClr val="A9BE38"/>
    <a:srgbClr val="F1BF00"/>
    <a:srgbClr val="333F50"/>
    <a:srgbClr val="AFD7A6"/>
    <a:srgbClr val="A7CD9E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935"/>
        <p:guide pos="438"/>
        <p:guide pos="7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022" cap="rnd" cmpd="sng" algn="ctr">
              <a:solidFill>
                <a:schemeClr val="bg2">
                  <a:lumMod val="2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bg2">
                  <a:lumMod val="25000"/>
                </a:schemeClr>
              </a:solidFill>
              <a:ln w="9506" cap="flat" cmpd="sng" algn="ctr">
                <a:noFill/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38022" cap="rnd" cmpd="sng" algn="ctr">
              <a:solidFill>
                <a:srgbClr val="D11D26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06" cap="flat" cmpd="sng" algn="ctr">
                <a:noFill/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38022" cap="rnd" cmpd="sng" algn="ctr">
              <a:solidFill>
                <a:srgbClr val="E4464E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06" cap="flat" cmpd="sng" algn="ctr">
                <a:noFill/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8827520"/>
        <c:axId val="678829440"/>
      </c:lineChart>
      <c:catAx>
        <c:axId val="678827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78829440"/>
        <c:crosses val="autoZero"/>
        <c:auto val="1"/>
        <c:lblAlgn val="ctr"/>
        <c:lblOffset val="100"/>
        <c:noMultiLvlLbl val="0"/>
      </c:catAx>
      <c:valAx>
        <c:axId val="678829440"/>
        <c:scaling>
          <c:orientation val="minMax"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678827520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287C42-CD8A-42CE-8E3E-73C352BD5920}" type="doc">
      <dgm:prSet loTypeId="urn:microsoft.com/office/officeart/2005/8/layout/bList2#1" loCatId="picture" qsTypeId="urn:microsoft.com/office/officeart/2005/8/quickstyle/simple1" qsCatId="simple" csTypeId="urn:microsoft.com/office/officeart/2005/8/colors/colorful5" csCatId="colorful" phldr="1"/>
      <dgm:spPr/>
    </dgm:pt>
    <dgm:pt modelId="{7A236058-1BB6-40B9-9348-7BFCF74797F7}">
      <dgm:prSet phldrT="[Text]" custT="1"/>
      <dgm:spPr>
        <a:xfrm>
          <a:off x="183896" y="1149697"/>
          <a:ext cx="1417111" cy="454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E137A754-910B-4A5F-944B-024BF7FEDA5B}" cxnId="{FD6DD1D8-C034-48BB-8FFA-29BD3E37E4B3}" type="sibTrans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724A6807-07F6-4EB7-8D8C-1F3642101DAC}" cxnId="{FD6DD1D8-C034-48BB-8FFA-29BD3E37E4B3}" type="parTrans">
      <dgm:prSet/>
      <dgm:spPr/>
      <dgm:t>
        <a:bodyPr/>
        <a:lstStyle/>
        <a:p>
          <a:endParaRPr lang="en-US" sz="1050">
            <a:latin typeface="+mj-lt"/>
          </a:endParaRPr>
        </a:p>
      </dgm:t>
    </dgm:pt>
    <dgm:pt modelId="{8120550C-BC87-497C-9931-B1A996EE60C0}" type="pres">
      <dgm:prSet presAssocID="{BE287C42-CD8A-42CE-8E3E-73C352BD5920}" presName="diagram" presStyleCnt="0">
        <dgm:presLayoutVars>
          <dgm:dir/>
          <dgm:animLvl val="lvl"/>
          <dgm:resizeHandles val="exact"/>
        </dgm:presLayoutVars>
      </dgm:prSet>
      <dgm:spPr/>
    </dgm:pt>
    <dgm:pt modelId="{DBB6DB41-98F6-46AA-B628-CAF983E62B48}" type="pres">
      <dgm:prSet presAssocID="{7A236058-1BB6-40B9-9348-7BFCF74797F7}" presName="compNode" presStyleCnt="0"/>
      <dgm:spPr/>
    </dgm:pt>
    <dgm:pt modelId="{A523E08F-BB9E-46F9-A45A-A55A85EE4841}" type="pres">
      <dgm:prSet presAssocID="{7A236058-1BB6-40B9-9348-7BFCF74797F7}" presName="childRect" presStyleLbl="bgAcc1" presStyleIdx="0" presStyleCnt="1">
        <dgm:presLayoutVars>
          <dgm:bulletEnabled val="1"/>
        </dgm:presLayoutVars>
      </dgm:prSet>
      <dgm:spPr>
        <a:xfrm>
          <a:off x="183896" y="91853"/>
          <a:ext cx="1417111" cy="1057843"/>
        </a:xfrm>
        <a:prstGeom prst="round2SameRect">
          <a:avLst>
            <a:gd name="adj1" fmla="val 800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gm:spPr>
    </dgm:pt>
    <dgm:pt modelId="{8341A2DB-1040-453E-BC64-20AB0EC705B0}" type="pres">
      <dgm:prSet presAssocID="{7A236058-1BB6-40B9-9348-7BFCF74797F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F6C998-5693-4BDD-9069-AF61DC425B3A}" type="pres">
      <dgm:prSet presAssocID="{7A236058-1BB6-40B9-9348-7BFCF74797F7}" presName="parentRect" presStyleLbl="alignNode1" presStyleIdx="0" presStyleCnt="1"/>
      <dgm:spPr/>
      <dgm:t>
        <a:bodyPr/>
        <a:lstStyle/>
        <a:p>
          <a:endParaRPr lang="zh-CN" altLang="en-US"/>
        </a:p>
      </dgm:t>
    </dgm:pt>
    <dgm:pt modelId="{B6A09970-208A-49BF-904E-B64EBDB1A8AC}" type="pres">
      <dgm:prSet presAssocID="{7A236058-1BB6-40B9-9348-7BFCF74797F7}" presName="adorn" presStyleLbl="fgAccFollowNode1" presStyleIdx="0" presStyleCnt="1" custScaleX="591251" custScaleY="591653" custLinFactNeighborX="-4704" custLinFactNeighborY="2000"/>
      <dgm:spPr>
        <a:xfrm>
          <a:off x="0" y="5355"/>
          <a:ext cx="2932539" cy="29345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noFill/>
          <a:prstDash val="solid"/>
          <a:miter lim="800000"/>
        </a:ln>
        <a:effectLst/>
      </dgm:spPr>
    </dgm:pt>
  </dgm:ptLst>
  <dgm:cxnLst>
    <dgm:cxn modelId="{E739B11B-266D-4307-94A9-D1EA54F4A395}" type="presOf" srcId="{7A236058-1BB6-40B9-9348-7BFCF74797F7}" destId="{8341A2DB-1040-453E-BC64-20AB0EC705B0}" srcOrd="0" destOrd="0" presId="urn:microsoft.com/office/officeart/2005/8/layout/bList2#1"/>
    <dgm:cxn modelId="{9FBC7BA6-8EE6-4D6F-8F26-10E9224D9D7E}" type="presOf" srcId="{BE287C42-CD8A-42CE-8E3E-73C352BD5920}" destId="{8120550C-BC87-497C-9931-B1A996EE60C0}" srcOrd="0" destOrd="0" presId="urn:microsoft.com/office/officeart/2005/8/layout/bList2#1"/>
    <dgm:cxn modelId="{FD6DD1D8-C034-48BB-8FFA-29BD3E37E4B3}" srcId="{BE287C42-CD8A-42CE-8E3E-73C352BD5920}" destId="{7A236058-1BB6-40B9-9348-7BFCF74797F7}" srcOrd="0" destOrd="0" parTransId="{724A6807-07F6-4EB7-8D8C-1F3642101DAC}" sibTransId="{E137A754-910B-4A5F-944B-024BF7FEDA5B}"/>
    <dgm:cxn modelId="{45459CE0-95DE-405B-B4EE-853F2EB96160}" type="presOf" srcId="{7A236058-1BB6-40B9-9348-7BFCF74797F7}" destId="{E0F6C998-5693-4BDD-9069-AF61DC425B3A}" srcOrd="1" destOrd="0" presId="urn:microsoft.com/office/officeart/2005/8/layout/bList2#1"/>
    <dgm:cxn modelId="{156868EB-9F73-4E5F-AA52-BDE83DC1374C}" type="presParOf" srcId="{8120550C-BC87-497C-9931-B1A996EE60C0}" destId="{DBB6DB41-98F6-46AA-B628-CAF983E62B48}" srcOrd="0" destOrd="0" presId="urn:microsoft.com/office/officeart/2005/8/layout/bList2#1"/>
    <dgm:cxn modelId="{886457ED-19F0-4FB5-A14E-3ADA0098AF5D}" type="presParOf" srcId="{DBB6DB41-98F6-46AA-B628-CAF983E62B48}" destId="{A523E08F-BB9E-46F9-A45A-A55A85EE4841}" srcOrd="0" destOrd="0" presId="urn:microsoft.com/office/officeart/2005/8/layout/bList2#1"/>
    <dgm:cxn modelId="{A0F8827A-C480-4D96-9EF3-F5D2F46BB254}" type="presParOf" srcId="{DBB6DB41-98F6-46AA-B628-CAF983E62B48}" destId="{8341A2DB-1040-453E-BC64-20AB0EC705B0}" srcOrd="1" destOrd="0" presId="urn:microsoft.com/office/officeart/2005/8/layout/bList2#1"/>
    <dgm:cxn modelId="{0019EC9B-5882-434F-B243-9461A1A663B5}" type="presParOf" srcId="{DBB6DB41-98F6-46AA-B628-CAF983E62B48}" destId="{E0F6C998-5693-4BDD-9069-AF61DC425B3A}" srcOrd="2" destOrd="0" presId="urn:microsoft.com/office/officeart/2005/8/layout/bList2#1"/>
    <dgm:cxn modelId="{1405712E-5981-4A51-BC58-7F6A7F9E5B55}" type="presParOf" srcId="{DBB6DB41-98F6-46AA-B628-CAF983E62B48}" destId="{B6A09970-208A-49BF-904E-B64EBDB1A8AC}" srcOrd="3" destOrd="0" presId="urn:microsoft.com/office/officeart/2005/8/layout/bList2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3E08F-BB9E-46F9-A45A-A55A85EE4841}">
      <dsp:nvSpPr>
        <dsp:cNvPr id="0" name=""/>
        <dsp:cNvSpPr/>
      </dsp:nvSpPr>
      <dsp:spPr>
        <a:xfrm>
          <a:off x="183896" y="91853"/>
          <a:ext cx="1417111" cy="1057843"/>
        </a:xfrm>
        <a:prstGeom prst="round2SameRect">
          <a:avLst>
            <a:gd name="adj1" fmla="val 800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6C998-5693-4BDD-9069-AF61DC425B3A}">
      <dsp:nvSpPr>
        <dsp:cNvPr id="0" name=""/>
        <dsp:cNvSpPr/>
      </dsp:nvSpPr>
      <dsp:spPr>
        <a:xfrm>
          <a:off x="183896" y="1149697"/>
          <a:ext cx="1417111" cy="4548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183896" y="1149697"/>
        <a:ext cx="997965" cy="454872"/>
      </dsp:txXfrm>
    </dsp:sp>
    <dsp:sp modelId="{B6A09970-208A-49BF-904E-B64EBDB1A8AC}">
      <dsp:nvSpPr>
        <dsp:cNvPr id="0" name=""/>
        <dsp:cNvSpPr/>
      </dsp:nvSpPr>
      <dsp:spPr>
        <a:xfrm>
          <a:off x="0" y="5355"/>
          <a:ext cx="2932539" cy="29345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38562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组合 682"/>
          <p:cNvGrpSpPr/>
          <p:nvPr/>
        </p:nvGrpSpPr>
        <p:grpSpPr>
          <a:xfrm>
            <a:off x="10769116" y="2820850"/>
            <a:ext cx="1711589" cy="2466561"/>
            <a:chOff x="10803168" y="2263979"/>
            <a:chExt cx="1711589" cy="2466561"/>
          </a:xfrm>
        </p:grpSpPr>
        <p:sp>
          <p:nvSpPr>
            <p:cNvPr id="475" name="Freeform 6"/>
            <p:cNvSpPr>
              <a:spLocks noEditPoints="1"/>
            </p:cNvSpPr>
            <p:nvPr/>
          </p:nvSpPr>
          <p:spPr bwMode="auto">
            <a:xfrm>
              <a:off x="12109848" y="2296243"/>
              <a:ext cx="392004" cy="648500"/>
            </a:xfrm>
            <a:custGeom>
              <a:avLst/>
              <a:gdLst>
                <a:gd name="T0" fmla="*/ 23 w 1107"/>
                <a:gd name="T1" fmla="*/ 355 h 1834"/>
                <a:gd name="T2" fmla="*/ 178 w 1107"/>
                <a:gd name="T3" fmla="*/ 1009 h 1834"/>
                <a:gd name="T4" fmla="*/ 340 w 1107"/>
                <a:gd name="T5" fmla="*/ 1689 h 1834"/>
                <a:gd name="T6" fmla="*/ 500 w 1107"/>
                <a:gd name="T7" fmla="*/ 1788 h 1834"/>
                <a:gd name="T8" fmla="*/ 656 w 1107"/>
                <a:gd name="T9" fmla="*/ 1751 h 1834"/>
                <a:gd name="T10" fmla="*/ 762 w 1107"/>
                <a:gd name="T11" fmla="*/ 1825 h 1834"/>
                <a:gd name="T12" fmla="*/ 1107 w 1107"/>
                <a:gd name="T13" fmla="*/ 1723 h 1834"/>
                <a:gd name="T14" fmla="*/ 671 w 1107"/>
                <a:gd name="T15" fmla="*/ 913 h 1834"/>
                <a:gd name="T16" fmla="*/ 803 w 1107"/>
                <a:gd name="T17" fmla="*/ 808 h 1834"/>
                <a:gd name="T18" fmla="*/ 801 w 1107"/>
                <a:gd name="T19" fmla="*/ 804 h 1834"/>
                <a:gd name="T20" fmla="*/ 750 w 1107"/>
                <a:gd name="T21" fmla="*/ 744 h 1834"/>
                <a:gd name="T22" fmla="*/ 801 w 1107"/>
                <a:gd name="T23" fmla="*/ 803 h 1834"/>
                <a:gd name="T24" fmla="*/ 577 w 1107"/>
                <a:gd name="T25" fmla="*/ 305 h 1834"/>
                <a:gd name="T26" fmla="*/ 522 w 1107"/>
                <a:gd name="T27" fmla="*/ 25 h 1834"/>
                <a:gd name="T28" fmla="*/ 329 w 1107"/>
                <a:gd name="T29" fmla="*/ 0 h 1834"/>
                <a:gd name="T30" fmla="*/ 269 w 1107"/>
                <a:gd name="T31" fmla="*/ 132 h 1834"/>
                <a:gd name="T32" fmla="*/ 116 w 1107"/>
                <a:gd name="T33" fmla="*/ 168 h 1834"/>
                <a:gd name="T34" fmla="*/ 17 w 1107"/>
                <a:gd name="T35" fmla="*/ 329 h 1834"/>
                <a:gd name="T36" fmla="*/ 23 w 1107"/>
                <a:gd name="T37" fmla="*/ 355 h 1834"/>
                <a:gd name="T38" fmla="*/ 459 w 1107"/>
                <a:gd name="T39" fmla="*/ 933 h 1834"/>
                <a:gd name="T40" fmla="*/ 459 w 1107"/>
                <a:gd name="T41" fmla="*/ 933 h 1834"/>
                <a:gd name="T42" fmla="*/ 279 w 1107"/>
                <a:gd name="T43" fmla="*/ 177 h 1834"/>
                <a:gd name="T44" fmla="*/ 459 w 1107"/>
                <a:gd name="T45" fmla="*/ 933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7" h="1834">
                  <a:moveTo>
                    <a:pt x="23" y="355"/>
                  </a:moveTo>
                  <a:cubicBezTo>
                    <a:pt x="178" y="1009"/>
                    <a:pt x="178" y="1009"/>
                    <a:pt x="178" y="1009"/>
                  </a:cubicBezTo>
                  <a:cubicBezTo>
                    <a:pt x="340" y="1689"/>
                    <a:pt x="340" y="1689"/>
                    <a:pt x="340" y="1689"/>
                  </a:cubicBezTo>
                  <a:cubicBezTo>
                    <a:pt x="357" y="1760"/>
                    <a:pt x="429" y="1805"/>
                    <a:pt x="500" y="1788"/>
                  </a:cubicBezTo>
                  <a:cubicBezTo>
                    <a:pt x="656" y="1751"/>
                    <a:pt x="656" y="1751"/>
                    <a:pt x="656" y="1751"/>
                  </a:cubicBezTo>
                  <a:cubicBezTo>
                    <a:pt x="679" y="1802"/>
                    <a:pt x="722" y="1834"/>
                    <a:pt x="762" y="1825"/>
                  </a:cubicBezTo>
                  <a:cubicBezTo>
                    <a:pt x="1107" y="1723"/>
                    <a:pt x="1107" y="1723"/>
                    <a:pt x="1107" y="1723"/>
                  </a:cubicBezTo>
                  <a:cubicBezTo>
                    <a:pt x="1053" y="1415"/>
                    <a:pt x="754" y="1210"/>
                    <a:pt x="671" y="913"/>
                  </a:cubicBezTo>
                  <a:cubicBezTo>
                    <a:pt x="803" y="808"/>
                    <a:pt x="803" y="808"/>
                    <a:pt x="803" y="808"/>
                  </a:cubicBezTo>
                  <a:cubicBezTo>
                    <a:pt x="802" y="807"/>
                    <a:pt x="802" y="805"/>
                    <a:pt x="801" y="804"/>
                  </a:cubicBezTo>
                  <a:cubicBezTo>
                    <a:pt x="801" y="803"/>
                    <a:pt x="750" y="744"/>
                    <a:pt x="750" y="744"/>
                  </a:cubicBezTo>
                  <a:cubicBezTo>
                    <a:pt x="801" y="803"/>
                    <a:pt x="801" y="803"/>
                    <a:pt x="801" y="803"/>
                  </a:cubicBezTo>
                  <a:cubicBezTo>
                    <a:pt x="730" y="553"/>
                    <a:pt x="668" y="546"/>
                    <a:pt x="577" y="305"/>
                  </a:cubicBezTo>
                  <a:cubicBezTo>
                    <a:pt x="559" y="254"/>
                    <a:pt x="542" y="75"/>
                    <a:pt x="522" y="25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84" y="10"/>
                    <a:pt x="259" y="68"/>
                    <a:pt x="269" y="132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44" y="185"/>
                    <a:pt x="0" y="257"/>
                    <a:pt x="17" y="329"/>
                  </a:cubicBezTo>
                  <a:lnTo>
                    <a:pt x="23" y="355"/>
                  </a:lnTo>
                  <a:close/>
                  <a:moveTo>
                    <a:pt x="459" y="933"/>
                  </a:moveTo>
                  <a:cubicBezTo>
                    <a:pt x="459" y="933"/>
                    <a:pt x="459" y="933"/>
                    <a:pt x="459" y="933"/>
                  </a:cubicBezTo>
                  <a:cubicBezTo>
                    <a:pt x="279" y="177"/>
                    <a:pt x="279" y="177"/>
                    <a:pt x="279" y="177"/>
                  </a:cubicBezTo>
                  <a:lnTo>
                    <a:pt x="459" y="933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6" name="Freeform 7"/>
            <p:cNvSpPr/>
            <p:nvPr/>
          </p:nvSpPr>
          <p:spPr bwMode="auto">
            <a:xfrm>
              <a:off x="11935624" y="3859419"/>
              <a:ext cx="579133" cy="851762"/>
            </a:xfrm>
            <a:custGeom>
              <a:avLst/>
              <a:gdLst>
                <a:gd name="T0" fmla="*/ 1433 w 1635"/>
                <a:gd name="T1" fmla="*/ 133 h 2408"/>
                <a:gd name="T2" fmla="*/ 1291 w 1635"/>
                <a:gd name="T3" fmla="*/ 156 h 2408"/>
                <a:gd name="T4" fmla="*/ 1175 w 1635"/>
                <a:gd name="T5" fmla="*/ 49 h 2408"/>
                <a:gd name="T6" fmla="*/ 987 w 1635"/>
                <a:gd name="T7" fmla="*/ 57 h 2408"/>
                <a:gd name="T8" fmla="*/ 512 w 1635"/>
                <a:gd name="T9" fmla="*/ 570 h 2408"/>
                <a:gd name="T10" fmla="*/ 37 w 1635"/>
                <a:gd name="T11" fmla="*/ 1083 h 2408"/>
                <a:gd name="T12" fmla="*/ 2 w 1635"/>
                <a:gd name="T13" fmla="*/ 1181 h 2408"/>
                <a:gd name="T14" fmla="*/ 45 w 1635"/>
                <a:gd name="T15" fmla="*/ 1271 h 2408"/>
                <a:gd name="T16" fmla="*/ 162 w 1635"/>
                <a:gd name="T17" fmla="*/ 1380 h 2408"/>
                <a:gd name="T18" fmla="*/ 160 w 1635"/>
                <a:gd name="T19" fmla="*/ 1510 h 2408"/>
                <a:gd name="T20" fmla="*/ 1036 w 1635"/>
                <a:gd name="T21" fmla="*/ 2408 h 2408"/>
                <a:gd name="T22" fmla="*/ 1316 w 1635"/>
                <a:gd name="T23" fmla="*/ 1391 h 2408"/>
                <a:gd name="T24" fmla="*/ 1527 w 1635"/>
                <a:gd name="T25" fmla="*/ 780 h 2408"/>
                <a:gd name="T26" fmla="*/ 1635 w 1635"/>
                <a:gd name="T27" fmla="*/ 318 h 2408"/>
                <a:gd name="T28" fmla="*/ 1433 w 1635"/>
                <a:gd name="T29" fmla="*/ 133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5" h="2408">
                  <a:moveTo>
                    <a:pt x="1433" y="133"/>
                  </a:moveTo>
                  <a:cubicBezTo>
                    <a:pt x="1400" y="101"/>
                    <a:pt x="1338" y="113"/>
                    <a:pt x="1291" y="156"/>
                  </a:cubicBezTo>
                  <a:cubicBezTo>
                    <a:pt x="1175" y="49"/>
                    <a:pt x="1175" y="49"/>
                    <a:pt x="1175" y="49"/>
                  </a:cubicBezTo>
                  <a:cubicBezTo>
                    <a:pt x="1121" y="0"/>
                    <a:pt x="1037" y="3"/>
                    <a:pt x="987" y="57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37" y="1083"/>
                    <a:pt x="37" y="1083"/>
                    <a:pt x="37" y="1083"/>
                  </a:cubicBezTo>
                  <a:cubicBezTo>
                    <a:pt x="12" y="1111"/>
                    <a:pt x="0" y="1146"/>
                    <a:pt x="2" y="1181"/>
                  </a:cubicBezTo>
                  <a:cubicBezTo>
                    <a:pt x="4" y="1214"/>
                    <a:pt x="18" y="1247"/>
                    <a:pt x="45" y="1271"/>
                  </a:cubicBezTo>
                  <a:cubicBezTo>
                    <a:pt x="162" y="1380"/>
                    <a:pt x="162" y="1380"/>
                    <a:pt x="162" y="1380"/>
                  </a:cubicBezTo>
                  <a:cubicBezTo>
                    <a:pt x="132" y="1428"/>
                    <a:pt x="129" y="1482"/>
                    <a:pt x="160" y="1510"/>
                  </a:cubicBezTo>
                  <a:cubicBezTo>
                    <a:pt x="1036" y="2408"/>
                    <a:pt x="1036" y="2408"/>
                    <a:pt x="1036" y="2408"/>
                  </a:cubicBezTo>
                  <a:cubicBezTo>
                    <a:pt x="1163" y="2092"/>
                    <a:pt x="1223" y="1723"/>
                    <a:pt x="1316" y="1391"/>
                  </a:cubicBezTo>
                  <a:cubicBezTo>
                    <a:pt x="1377" y="1171"/>
                    <a:pt x="1482" y="1007"/>
                    <a:pt x="1527" y="780"/>
                  </a:cubicBezTo>
                  <a:cubicBezTo>
                    <a:pt x="1554" y="651"/>
                    <a:pt x="1614" y="450"/>
                    <a:pt x="1635" y="318"/>
                  </a:cubicBezTo>
                  <a:lnTo>
                    <a:pt x="1433" y="133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7" name="Freeform 8"/>
            <p:cNvSpPr/>
            <p:nvPr/>
          </p:nvSpPr>
          <p:spPr bwMode="auto">
            <a:xfrm>
              <a:off x="10849951" y="2446269"/>
              <a:ext cx="1343783" cy="1714816"/>
            </a:xfrm>
            <a:custGeom>
              <a:avLst/>
              <a:gdLst>
                <a:gd name="T0" fmla="*/ 3720 w 3798"/>
                <a:gd name="T1" fmla="*/ 4237 h 4848"/>
                <a:gd name="T2" fmla="*/ 3771 w 3798"/>
                <a:gd name="T3" fmla="*/ 4001 h 4848"/>
                <a:gd name="T4" fmla="*/ 3267 w 3798"/>
                <a:gd name="T5" fmla="*/ 3668 h 4848"/>
                <a:gd name="T6" fmla="*/ 2824 w 3798"/>
                <a:gd name="T7" fmla="*/ 3501 h 4848"/>
                <a:gd name="T8" fmla="*/ 2824 w 3798"/>
                <a:gd name="T9" fmla="*/ 2117 h 4848"/>
                <a:gd name="T10" fmla="*/ 3741 w 3798"/>
                <a:gd name="T11" fmla="*/ 1403 h 4848"/>
                <a:gd name="T12" fmla="*/ 3769 w 3798"/>
                <a:gd name="T13" fmla="*/ 1312 h 4848"/>
                <a:gd name="T14" fmla="*/ 3523 w 3798"/>
                <a:gd name="T15" fmla="*/ 246 h 4848"/>
                <a:gd name="T16" fmla="*/ 3186 w 3798"/>
                <a:gd name="T17" fmla="*/ 35 h 4848"/>
                <a:gd name="T18" fmla="*/ 2246 w 3798"/>
                <a:gd name="T19" fmla="*/ 253 h 4848"/>
                <a:gd name="T20" fmla="*/ 214 w 3798"/>
                <a:gd name="T21" fmla="*/ 253 h 4848"/>
                <a:gd name="T22" fmla="*/ 0 w 3798"/>
                <a:gd name="T23" fmla="*/ 467 h 4848"/>
                <a:gd name="T24" fmla="*/ 0 w 3798"/>
                <a:gd name="T25" fmla="*/ 3972 h 4848"/>
                <a:gd name="T26" fmla="*/ 214 w 3798"/>
                <a:gd name="T27" fmla="*/ 4186 h 4848"/>
                <a:gd name="T28" fmla="*/ 1909 w 3798"/>
                <a:gd name="T29" fmla="*/ 4186 h 4848"/>
                <a:gd name="T30" fmla="*/ 1907 w 3798"/>
                <a:gd name="T31" fmla="*/ 4194 h 4848"/>
                <a:gd name="T32" fmla="*/ 1810 w 3798"/>
                <a:gd name="T33" fmla="*/ 4187 h 4848"/>
                <a:gd name="T34" fmla="*/ 1216 w 3798"/>
                <a:gd name="T35" fmla="*/ 4187 h 4848"/>
                <a:gd name="T36" fmla="*/ 1708 w 3798"/>
                <a:gd name="T37" fmla="*/ 4673 h 4848"/>
                <a:gd name="T38" fmla="*/ 2204 w 3798"/>
                <a:gd name="T39" fmla="*/ 4722 h 4848"/>
                <a:gd name="T40" fmla="*/ 2808 w 3798"/>
                <a:gd name="T41" fmla="*/ 4735 h 4848"/>
                <a:gd name="T42" fmla="*/ 3149 w 3798"/>
                <a:gd name="T43" fmla="*/ 4848 h 4848"/>
                <a:gd name="T44" fmla="*/ 3720 w 3798"/>
                <a:gd name="T45" fmla="*/ 4237 h 4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98" h="4848">
                  <a:moveTo>
                    <a:pt x="3720" y="4237"/>
                  </a:moveTo>
                  <a:cubicBezTo>
                    <a:pt x="3781" y="4172"/>
                    <a:pt x="3798" y="4080"/>
                    <a:pt x="3771" y="4001"/>
                  </a:cubicBezTo>
                  <a:cubicBezTo>
                    <a:pt x="3539" y="3682"/>
                    <a:pt x="3439" y="3760"/>
                    <a:pt x="3267" y="3668"/>
                  </a:cubicBezTo>
                  <a:cubicBezTo>
                    <a:pt x="3177" y="3619"/>
                    <a:pt x="3017" y="3552"/>
                    <a:pt x="2824" y="3501"/>
                  </a:cubicBezTo>
                  <a:cubicBezTo>
                    <a:pt x="2824" y="2117"/>
                    <a:pt x="2824" y="2117"/>
                    <a:pt x="2824" y="2117"/>
                  </a:cubicBezTo>
                  <a:cubicBezTo>
                    <a:pt x="3741" y="1403"/>
                    <a:pt x="3741" y="1403"/>
                    <a:pt x="3741" y="1403"/>
                  </a:cubicBezTo>
                  <a:cubicBezTo>
                    <a:pt x="3766" y="1380"/>
                    <a:pt x="3777" y="1345"/>
                    <a:pt x="3769" y="1312"/>
                  </a:cubicBezTo>
                  <a:cubicBezTo>
                    <a:pt x="3732" y="1152"/>
                    <a:pt x="3602" y="589"/>
                    <a:pt x="3523" y="246"/>
                  </a:cubicBezTo>
                  <a:cubicBezTo>
                    <a:pt x="3488" y="95"/>
                    <a:pt x="3337" y="0"/>
                    <a:pt x="3186" y="35"/>
                  </a:cubicBezTo>
                  <a:cubicBezTo>
                    <a:pt x="2800" y="125"/>
                    <a:pt x="2399" y="217"/>
                    <a:pt x="2246" y="253"/>
                  </a:cubicBezTo>
                  <a:cubicBezTo>
                    <a:pt x="214" y="253"/>
                    <a:pt x="214" y="253"/>
                    <a:pt x="214" y="253"/>
                  </a:cubicBezTo>
                  <a:cubicBezTo>
                    <a:pt x="96" y="253"/>
                    <a:pt x="0" y="349"/>
                    <a:pt x="0" y="467"/>
                  </a:cubicBezTo>
                  <a:cubicBezTo>
                    <a:pt x="0" y="3972"/>
                    <a:pt x="0" y="3972"/>
                    <a:pt x="0" y="3972"/>
                  </a:cubicBezTo>
                  <a:cubicBezTo>
                    <a:pt x="0" y="4090"/>
                    <a:pt x="96" y="4186"/>
                    <a:pt x="214" y="4186"/>
                  </a:cubicBezTo>
                  <a:cubicBezTo>
                    <a:pt x="1909" y="4186"/>
                    <a:pt x="1909" y="4186"/>
                    <a:pt x="1909" y="4186"/>
                  </a:cubicBezTo>
                  <a:cubicBezTo>
                    <a:pt x="1908" y="4189"/>
                    <a:pt x="1907" y="4191"/>
                    <a:pt x="1907" y="4194"/>
                  </a:cubicBezTo>
                  <a:cubicBezTo>
                    <a:pt x="1901" y="4212"/>
                    <a:pt x="1864" y="4207"/>
                    <a:pt x="1810" y="4187"/>
                  </a:cubicBezTo>
                  <a:cubicBezTo>
                    <a:pt x="1216" y="4187"/>
                    <a:pt x="1216" y="4187"/>
                    <a:pt x="1216" y="4187"/>
                  </a:cubicBezTo>
                  <a:cubicBezTo>
                    <a:pt x="1375" y="4373"/>
                    <a:pt x="1600" y="4634"/>
                    <a:pt x="1708" y="4673"/>
                  </a:cubicBezTo>
                  <a:cubicBezTo>
                    <a:pt x="1794" y="4705"/>
                    <a:pt x="1971" y="4716"/>
                    <a:pt x="2204" y="4722"/>
                  </a:cubicBezTo>
                  <a:cubicBezTo>
                    <a:pt x="2379" y="4727"/>
                    <a:pt x="2585" y="4729"/>
                    <a:pt x="2808" y="4735"/>
                  </a:cubicBezTo>
                  <a:cubicBezTo>
                    <a:pt x="2904" y="4738"/>
                    <a:pt x="3022" y="4780"/>
                    <a:pt x="3149" y="4848"/>
                  </a:cubicBezTo>
                  <a:cubicBezTo>
                    <a:pt x="3282" y="4705"/>
                    <a:pt x="3548" y="4421"/>
                    <a:pt x="3720" y="4237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5" name="Freeform 26"/>
            <p:cNvSpPr/>
            <p:nvPr/>
          </p:nvSpPr>
          <p:spPr bwMode="auto">
            <a:xfrm>
              <a:off x="12071132" y="3862646"/>
              <a:ext cx="275855" cy="271015"/>
            </a:xfrm>
            <a:custGeom>
              <a:avLst/>
              <a:gdLst>
                <a:gd name="T0" fmla="*/ 663 w 778"/>
                <a:gd name="T1" fmla="*/ 50 h 767"/>
                <a:gd name="T2" fmla="*/ 474 w 778"/>
                <a:gd name="T3" fmla="*/ 57 h 767"/>
                <a:gd name="T4" fmla="*/ 0 w 778"/>
                <a:gd name="T5" fmla="*/ 570 h 767"/>
                <a:gd name="T6" fmla="*/ 30 w 778"/>
                <a:gd name="T7" fmla="*/ 598 h 767"/>
                <a:gd name="T8" fmla="*/ 213 w 778"/>
                <a:gd name="T9" fmla="*/ 767 h 767"/>
                <a:gd name="T10" fmla="*/ 219 w 778"/>
                <a:gd name="T11" fmla="*/ 761 h 767"/>
                <a:gd name="T12" fmla="*/ 624 w 778"/>
                <a:gd name="T13" fmla="*/ 323 h 767"/>
                <a:gd name="T14" fmla="*/ 768 w 778"/>
                <a:gd name="T15" fmla="*/ 167 h 767"/>
                <a:gd name="T16" fmla="*/ 778 w 778"/>
                <a:gd name="T17" fmla="*/ 157 h 767"/>
                <a:gd name="T18" fmla="*/ 663 w 778"/>
                <a:gd name="T19" fmla="*/ 5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8" h="767">
                  <a:moveTo>
                    <a:pt x="663" y="50"/>
                  </a:moveTo>
                  <a:cubicBezTo>
                    <a:pt x="609" y="0"/>
                    <a:pt x="524" y="3"/>
                    <a:pt x="474" y="57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30" y="598"/>
                    <a:pt x="30" y="598"/>
                    <a:pt x="30" y="598"/>
                  </a:cubicBezTo>
                  <a:cubicBezTo>
                    <a:pt x="213" y="767"/>
                    <a:pt x="213" y="767"/>
                    <a:pt x="213" y="767"/>
                  </a:cubicBezTo>
                  <a:cubicBezTo>
                    <a:pt x="219" y="761"/>
                    <a:pt x="219" y="761"/>
                    <a:pt x="219" y="761"/>
                  </a:cubicBezTo>
                  <a:cubicBezTo>
                    <a:pt x="624" y="323"/>
                    <a:pt x="624" y="323"/>
                    <a:pt x="624" y="323"/>
                  </a:cubicBezTo>
                  <a:cubicBezTo>
                    <a:pt x="768" y="167"/>
                    <a:pt x="768" y="167"/>
                    <a:pt x="768" y="167"/>
                  </a:cubicBezTo>
                  <a:cubicBezTo>
                    <a:pt x="771" y="163"/>
                    <a:pt x="775" y="160"/>
                    <a:pt x="778" y="157"/>
                  </a:cubicBezTo>
                  <a:lnTo>
                    <a:pt x="66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6" name="Freeform 27"/>
            <p:cNvSpPr/>
            <p:nvPr/>
          </p:nvSpPr>
          <p:spPr bwMode="auto">
            <a:xfrm>
              <a:off x="11890455" y="4064294"/>
              <a:ext cx="256496" cy="287147"/>
            </a:xfrm>
            <a:custGeom>
              <a:avLst/>
              <a:gdLst>
                <a:gd name="T0" fmla="*/ 542 w 725"/>
                <a:gd name="T1" fmla="*/ 28 h 810"/>
                <a:gd name="T2" fmla="*/ 512 w 725"/>
                <a:gd name="T3" fmla="*/ 0 h 810"/>
                <a:gd name="T4" fmla="*/ 37 w 725"/>
                <a:gd name="T5" fmla="*/ 513 h 810"/>
                <a:gd name="T6" fmla="*/ 2 w 725"/>
                <a:gd name="T7" fmla="*/ 611 h 810"/>
                <a:gd name="T8" fmla="*/ 45 w 725"/>
                <a:gd name="T9" fmla="*/ 702 h 810"/>
                <a:gd name="T10" fmla="*/ 162 w 725"/>
                <a:gd name="T11" fmla="*/ 810 h 810"/>
                <a:gd name="T12" fmla="*/ 182 w 725"/>
                <a:gd name="T13" fmla="*/ 784 h 810"/>
                <a:gd name="T14" fmla="*/ 725 w 725"/>
                <a:gd name="T15" fmla="*/ 197 h 810"/>
                <a:gd name="T16" fmla="*/ 542 w 725"/>
                <a:gd name="T17" fmla="*/ 2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5" h="810">
                  <a:moveTo>
                    <a:pt x="542" y="28"/>
                  </a:moveTo>
                  <a:cubicBezTo>
                    <a:pt x="512" y="0"/>
                    <a:pt x="512" y="0"/>
                    <a:pt x="512" y="0"/>
                  </a:cubicBezTo>
                  <a:cubicBezTo>
                    <a:pt x="37" y="513"/>
                    <a:pt x="37" y="513"/>
                    <a:pt x="37" y="513"/>
                  </a:cubicBezTo>
                  <a:cubicBezTo>
                    <a:pt x="12" y="541"/>
                    <a:pt x="0" y="576"/>
                    <a:pt x="2" y="611"/>
                  </a:cubicBezTo>
                  <a:cubicBezTo>
                    <a:pt x="4" y="645"/>
                    <a:pt x="18" y="677"/>
                    <a:pt x="45" y="702"/>
                  </a:cubicBezTo>
                  <a:cubicBezTo>
                    <a:pt x="162" y="810"/>
                    <a:pt x="162" y="810"/>
                    <a:pt x="162" y="810"/>
                  </a:cubicBezTo>
                  <a:cubicBezTo>
                    <a:pt x="168" y="801"/>
                    <a:pt x="174" y="793"/>
                    <a:pt x="182" y="784"/>
                  </a:cubicBezTo>
                  <a:cubicBezTo>
                    <a:pt x="725" y="197"/>
                    <a:pt x="725" y="197"/>
                    <a:pt x="725" y="197"/>
                  </a:cubicBezTo>
                  <a:lnTo>
                    <a:pt x="542" y="28"/>
                  </a:lnTo>
                  <a:close/>
                </a:path>
              </a:pathLst>
            </a:custGeom>
            <a:solidFill>
              <a:srgbClr val="EC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7" name="Freeform 28"/>
            <p:cNvSpPr/>
            <p:nvPr/>
          </p:nvSpPr>
          <p:spPr bwMode="auto">
            <a:xfrm>
              <a:off x="12063066" y="2346252"/>
              <a:ext cx="100017" cy="79046"/>
            </a:xfrm>
            <a:custGeom>
              <a:avLst/>
              <a:gdLst>
                <a:gd name="T0" fmla="*/ 205 w 280"/>
                <a:gd name="T1" fmla="*/ 62 h 223"/>
                <a:gd name="T2" fmla="*/ 280 w 280"/>
                <a:gd name="T3" fmla="*/ 45 h 223"/>
                <a:gd name="T4" fmla="*/ 272 w 280"/>
                <a:gd name="T5" fmla="*/ 14 h 223"/>
                <a:gd name="T6" fmla="*/ 270 w 280"/>
                <a:gd name="T7" fmla="*/ 0 h 223"/>
                <a:gd name="T8" fmla="*/ 116 w 280"/>
                <a:gd name="T9" fmla="*/ 36 h 223"/>
                <a:gd name="T10" fmla="*/ 17 w 280"/>
                <a:gd name="T11" fmla="*/ 197 h 223"/>
                <a:gd name="T12" fmla="*/ 24 w 280"/>
                <a:gd name="T13" fmla="*/ 223 h 223"/>
                <a:gd name="T14" fmla="*/ 145 w 280"/>
                <a:gd name="T15" fmla="*/ 194 h 223"/>
                <a:gd name="T16" fmla="*/ 205 w 280"/>
                <a:gd name="T17" fmla="*/ 6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23">
                  <a:moveTo>
                    <a:pt x="205" y="62"/>
                  </a:moveTo>
                  <a:cubicBezTo>
                    <a:pt x="280" y="45"/>
                    <a:pt x="280" y="45"/>
                    <a:pt x="280" y="45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1" y="10"/>
                    <a:pt x="270" y="5"/>
                    <a:pt x="270" y="0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45" y="53"/>
                    <a:pt x="0" y="125"/>
                    <a:pt x="17" y="197"/>
                  </a:cubicBezTo>
                  <a:cubicBezTo>
                    <a:pt x="24" y="223"/>
                    <a:pt x="24" y="223"/>
                    <a:pt x="24" y="223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35" y="131"/>
                    <a:pt x="160" y="73"/>
                    <a:pt x="20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8" name="Freeform 29"/>
            <p:cNvSpPr/>
            <p:nvPr/>
          </p:nvSpPr>
          <p:spPr bwMode="auto">
            <a:xfrm>
              <a:off x="12072745" y="2362384"/>
              <a:ext cx="154866" cy="295213"/>
            </a:xfrm>
            <a:custGeom>
              <a:avLst/>
              <a:gdLst>
                <a:gd name="T0" fmla="*/ 437 w 437"/>
                <a:gd name="T1" fmla="*/ 765 h 832"/>
                <a:gd name="T2" fmla="*/ 435 w 437"/>
                <a:gd name="T3" fmla="*/ 756 h 832"/>
                <a:gd name="T4" fmla="*/ 256 w 437"/>
                <a:gd name="T5" fmla="*/ 0 h 832"/>
                <a:gd name="T6" fmla="*/ 181 w 437"/>
                <a:gd name="T7" fmla="*/ 17 h 832"/>
                <a:gd name="T8" fmla="*/ 121 w 437"/>
                <a:gd name="T9" fmla="*/ 149 h 832"/>
                <a:gd name="T10" fmla="*/ 0 w 437"/>
                <a:gd name="T11" fmla="*/ 178 h 832"/>
                <a:gd name="T12" fmla="*/ 155 w 437"/>
                <a:gd name="T13" fmla="*/ 832 h 832"/>
                <a:gd name="T14" fmla="*/ 437 w 437"/>
                <a:gd name="T15" fmla="*/ 7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832">
                  <a:moveTo>
                    <a:pt x="437" y="765"/>
                  </a:moveTo>
                  <a:cubicBezTo>
                    <a:pt x="435" y="756"/>
                    <a:pt x="435" y="756"/>
                    <a:pt x="435" y="756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36" y="28"/>
                    <a:pt x="111" y="86"/>
                    <a:pt x="121" y="14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55" y="832"/>
                    <a:pt x="155" y="832"/>
                    <a:pt x="155" y="832"/>
                  </a:cubicBezTo>
                  <a:lnTo>
                    <a:pt x="437" y="7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9" name="Freeform 30"/>
            <p:cNvSpPr/>
            <p:nvPr/>
          </p:nvSpPr>
          <p:spPr bwMode="auto">
            <a:xfrm>
              <a:off x="12127593" y="2633399"/>
              <a:ext cx="169384" cy="304892"/>
            </a:xfrm>
            <a:custGeom>
              <a:avLst/>
              <a:gdLst>
                <a:gd name="T0" fmla="*/ 282 w 478"/>
                <a:gd name="T1" fmla="*/ 0 h 863"/>
                <a:gd name="T2" fmla="*/ 0 w 478"/>
                <a:gd name="T3" fmla="*/ 67 h 863"/>
                <a:gd name="T4" fmla="*/ 162 w 478"/>
                <a:gd name="T5" fmla="*/ 747 h 863"/>
                <a:gd name="T6" fmla="*/ 322 w 478"/>
                <a:gd name="T7" fmla="*/ 846 h 863"/>
                <a:gd name="T8" fmla="*/ 478 w 478"/>
                <a:gd name="T9" fmla="*/ 809 h 863"/>
                <a:gd name="T10" fmla="*/ 467 w 478"/>
                <a:gd name="T11" fmla="*/ 778 h 863"/>
                <a:gd name="T12" fmla="*/ 282 w 478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863">
                  <a:moveTo>
                    <a:pt x="282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162" y="747"/>
                    <a:pt x="162" y="747"/>
                    <a:pt x="162" y="747"/>
                  </a:cubicBezTo>
                  <a:cubicBezTo>
                    <a:pt x="179" y="819"/>
                    <a:pt x="250" y="863"/>
                    <a:pt x="322" y="846"/>
                  </a:cubicBezTo>
                  <a:cubicBezTo>
                    <a:pt x="478" y="809"/>
                    <a:pt x="478" y="809"/>
                    <a:pt x="478" y="809"/>
                  </a:cubicBezTo>
                  <a:cubicBezTo>
                    <a:pt x="473" y="799"/>
                    <a:pt x="470" y="789"/>
                    <a:pt x="467" y="778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EC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0" name="Freeform 31"/>
            <p:cNvSpPr/>
            <p:nvPr/>
          </p:nvSpPr>
          <p:spPr bwMode="auto">
            <a:xfrm>
              <a:off x="12225998" y="2588230"/>
              <a:ext cx="175837" cy="45169"/>
            </a:xfrm>
            <a:custGeom>
              <a:avLst/>
              <a:gdLst>
                <a:gd name="T0" fmla="*/ 109 w 109"/>
                <a:gd name="T1" fmla="*/ 2 h 28"/>
                <a:gd name="T2" fmla="*/ 109 w 109"/>
                <a:gd name="T3" fmla="*/ 0 h 28"/>
                <a:gd name="T4" fmla="*/ 0 w 109"/>
                <a:gd name="T5" fmla="*/ 26 h 28"/>
                <a:gd name="T6" fmla="*/ 1 w 109"/>
                <a:gd name="T7" fmla="*/ 28 h 28"/>
                <a:gd name="T8" fmla="*/ 70 w 109"/>
                <a:gd name="T9" fmla="*/ 11 h 28"/>
                <a:gd name="T10" fmla="*/ 109 w 109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8">
                  <a:moveTo>
                    <a:pt x="109" y="2"/>
                  </a:moveTo>
                  <a:lnTo>
                    <a:pt x="109" y="0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70" y="11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E44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1" name="Freeform 32"/>
            <p:cNvSpPr/>
            <p:nvPr/>
          </p:nvSpPr>
          <p:spPr bwMode="auto">
            <a:xfrm>
              <a:off x="12227611" y="2581777"/>
              <a:ext cx="274241" cy="367806"/>
            </a:xfrm>
            <a:custGeom>
              <a:avLst/>
              <a:gdLst>
                <a:gd name="T0" fmla="*/ 493 w 776"/>
                <a:gd name="T1" fmla="*/ 21 h 1040"/>
                <a:gd name="T2" fmla="*/ 0 w 776"/>
                <a:gd name="T3" fmla="*/ 147 h 1040"/>
                <a:gd name="T4" fmla="*/ 185 w 776"/>
                <a:gd name="T5" fmla="*/ 925 h 1040"/>
                <a:gd name="T6" fmla="*/ 196 w 776"/>
                <a:gd name="T7" fmla="*/ 956 h 1040"/>
                <a:gd name="T8" fmla="*/ 302 w 776"/>
                <a:gd name="T9" fmla="*/ 1030 h 1040"/>
                <a:gd name="T10" fmla="*/ 776 w 776"/>
                <a:gd name="T11" fmla="*/ 917 h 1040"/>
                <a:gd name="T12" fmla="*/ 574 w 776"/>
                <a:gd name="T13" fmla="*/ 0 h 1040"/>
                <a:gd name="T14" fmla="*/ 493 w 776"/>
                <a:gd name="T15" fmla="*/ 21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6" h="1040">
                  <a:moveTo>
                    <a:pt x="493" y="21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185" y="925"/>
                    <a:pt x="185" y="925"/>
                    <a:pt x="185" y="925"/>
                  </a:cubicBezTo>
                  <a:cubicBezTo>
                    <a:pt x="188" y="936"/>
                    <a:pt x="191" y="946"/>
                    <a:pt x="196" y="956"/>
                  </a:cubicBezTo>
                  <a:cubicBezTo>
                    <a:pt x="218" y="1008"/>
                    <a:pt x="262" y="1040"/>
                    <a:pt x="302" y="1030"/>
                  </a:cubicBezTo>
                  <a:cubicBezTo>
                    <a:pt x="776" y="917"/>
                    <a:pt x="776" y="917"/>
                    <a:pt x="776" y="917"/>
                  </a:cubicBezTo>
                  <a:cubicBezTo>
                    <a:pt x="721" y="607"/>
                    <a:pt x="658" y="299"/>
                    <a:pt x="574" y="0"/>
                  </a:cubicBezTo>
                  <a:lnTo>
                    <a:pt x="493" y="21"/>
                  </a:lnTo>
                  <a:close/>
                </a:path>
              </a:pathLst>
            </a:custGeom>
            <a:solidFill>
              <a:srgbClr val="A7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2" name="Freeform 33"/>
            <p:cNvSpPr/>
            <p:nvPr/>
          </p:nvSpPr>
          <p:spPr bwMode="auto">
            <a:xfrm>
              <a:off x="12155018" y="2263979"/>
              <a:ext cx="275855" cy="369419"/>
            </a:xfrm>
            <a:custGeom>
              <a:avLst/>
              <a:gdLst>
                <a:gd name="T0" fmla="*/ 69 w 776"/>
                <a:gd name="T1" fmla="*/ 100 h 1042"/>
                <a:gd name="T2" fmla="*/ 10 w 776"/>
                <a:gd name="T3" fmla="*/ 232 h 1042"/>
                <a:gd name="T4" fmla="*/ 12 w 776"/>
                <a:gd name="T5" fmla="*/ 246 h 1042"/>
                <a:gd name="T6" fmla="*/ 20 w 776"/>
                <a:gd name="T7" fmla="*/ 277 h 1042"/>
                <a:gd name="T8" fmla="*/ 201 w 776"/>
                <a:gd name="T9" fmla="*/ 1042 h 1042"/>
                <a:gd name="T10" fmla="*/ 776 w 776"/>
                <a:gd name="T11" fmla="*/ 900 h 1042"/>
                <a:gd name="T12" fmla="*/ 535 w 776"/>
                <a:gd name="T13" fmla="*/ 155 h 1042"/>
                <a:gd name="T14" fmla="*/ 476 w 776"/>
                <a:gd name="T15" fmla="*/ 0 h 1042"/>
                <a:gd name="T16" fmla="*/ 69 w 776"/>
                <a:gd name="T17" fmla="*/ 10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1042">
                  <a:moveTo>
                    <a:pt x="69" y="100"/>
                  </a:moveTo>
                  <a:cubicBezTo>
                    <a:pt x="25" y="111"/>
                    <a:pt x="0" y="168"/>
                    <a:pt x="10" y="232"/>
                  </a:cubicBezTo>
                  <a:cubicBezTo>
                    <a:pt x="10" y="237"/>
                    <a:pt x="11" y="242"/>
                    <a:pt x="12" y="246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1" y="1042"/>
                    <a:pt x="201" y="1042"/>
                    <a:pt x="201" y="1042"/>
                  </a:cubicBezTo>
                  <a:cubicBezTo>
                    <a:pt x="776" y="900"/>
                    <a:pt x="776" y="900"/>
                    <a:pt x="776" y="900"/>
                  </a:cubicBezTo>
                  <a:cubicBezTo>
                    <a:pt x="705" y="649"/>
                    <a:pt x="625" y="397"/>
                    <a:pt x="535" y="155"/>
                  </a:cubicBezTo>
                  <a:cubicBezTo>
                    <a:pt x="516" y="104"/>
                    <a:pt x="495" y="50"/>
                    <a:pt x="476" y="0"/>
                  </a:cubicBezTo>
                  <a:lnTo>
                    <a:pt x="69" y="100"/>
                  </a:lnTo>
                  <a:close/>
                </a:path>
              </a:pathLst>
            </a:custGeom>
            <a:solidFill>
              <a:srgbClr val="A7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3" name="Freeform 34"/>
            <p:cNvSpPr/>
            <p:nvPr/>
          </p:nvSpPr>
          <p:spPr bwMode="auto">
            <a:xfrm>
              <a:off x="12146952" y="3898136"/>
              <a:ext cx="361353" cy="488795"/>
            </a:xfrm>
            <a:custGeom>
              <a:avLst/>
              <a:gdLst>
                <a:gd name="T0" fmla="*/ 565 w 1021"/>
                <a:gd name="T1" fmla="*/ 55 h 1381"/>
                <a:gd name="T2" fmla="*/ 555 w 1021"/>
                <a:gd name="T3" fmla="*/ 65 h 1381"/>
                <a:gd name="T4" fmla="*/ 411 w 1021"/>
                <a:gd name="T5" fmla="*/ 221 h 1381"/>
                <a:gd name="T6" fmla="*/ 6 w 1021"/>
                <a:gd name="T7" fmla="*/ 659 h 1381"/>
                <a:gd name="T8" fmla="*/ 0 w 1021"/>
                <a:gd name="T9" fmla="*/ 665 h 1381"/>
                <a:gd name="T10" fmla="*/ 240 w 1021"/>
                <a:gd name="T11" fmla="*/ 887 h 1381"/>
                <a:gd name="T12" fmla="*/ 373 w 1021"/>
                <a:gd name="T13" fmla="*/ 1010 h 1381"/>
                <a:gd name="T14" fmla="*/ 787 w 1021"/>
                <a:gd name="T15" fmla="*/ 1381 h 1381"/>
                <a:gd name="T16" fmla="*/ 949 w 1021"/>
                <a:gd name="T17" fmla="*/ 710 h 1381"/>
                <a:gd name="T18" fmla="*/ 1021 w 1021"/>
                <a:gd name="T19" fmla="*/ 319 h 1381"/>
                <a:gd name="T20" fmla="*/ 708 w 1021"/>
                <a:gd name="T21" fmla="*/ 31 h 1381"/>
                <a:gd name="T22" fmla="*/ 565 w 1021"/>
                <a:gd name="T23" fmla="*/ 55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1" h="1381">
                  <a:moveTo>
                    <a:pt x="565" y="55"/>
                  </a:moveTo>
                  <a:cubicBezTo>
                    <a:pt x="562" y="58"/>
                    <a:pt x="558" y="61"/>
                    <a:pt x="555" y="65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6" y="659"/>
                    <a:pt x="6" y="659"/>
                    <a:pt x="6" y="659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240" y="887"/>
                    <a:pt x="240" y="887"/>
                    <a:pt x="240" y="887"/>
                  </a:cubicBezTo>
                  <a:cubicBezTo>
                    <a:pt x="373" y="1010"/>
                    <a:pt x="373" y="1010"/>
                    <a:pt x="373" y="1010"/>
                  </a:cubicBezTo>
                  <a:cubicBezTo>
                    <a:pt x="787" y="1381"/>
                    <a:pt x="787" y="1381"/>
                    <a:pt x="787" y="1381"/>
                  </a:cubicBezTo>
                  <a:cubicBezTo>
                    <a:pt x="848" y="1160"/>
                    <a:pt x="903" y="937"/>
                    <a:pt x="949" y="710"/>
                  </a:cubicBezTo>
                  <a:cubicBezTo>
                    <a:pt x="975" y="580"/>
                    <a:pt x="1001" y="451"/>
                    <a:pt x="1021" y="319"/>
                  </a:cubicBezTo>
                  <a:cubicBezTo>
                    <a:pt x="708" y="31"/>
                    <a:pt x="708" y="31"/>
                    <a:pt x="708" y="31"/>
                  </a:cubicBezTo>
                  <a:cubicBezTo>
                    <a:pt x="675" y="0"/>
                    <a:pt x="613" y="11"/>
                    <a:pt x="565" y="55"/>
                  </a:cubicBezTo>
                  <a:close/>
                </a:path>
              </a:pathLst>
            </a:custGeom>
            <a:solidFill>
              <a:srgbClr val="A7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4" name="Freeform 35"/>
            <p:cNvSpPr/>
            <p:nvPr/>
          </p:nvSpPr>
          <p:spPr bwMode="auto">
            <a:xfrm>
              <a:off x="11935624" y="4133661"/>
              <a:ext cx="488795" cy="596879"/>
            </a:xfrm>
            <a:custGeom>
              <a:avLst/>
              <a:gdLst>
                <a:gd name="T0" fmla="*/ 969 w 1383"/>
                <a:gd name="T1" fmla="*/ 345 h 1686"/>
                <a:gd name="T2" fmla="*/ 836 w 1383"/>
                <a:gd name="T3" fmla="*/ 222 h 1686"/>
                <a:gd name="T4" fmla="*/ 596 w 1383"/>
                <a:gd name="T5" fmla="*/ 0 h 1686"/>
                <a:gd name="T6" fmla="*/ 53 w 1383"/>
                <a:gd name="T7" fmla="*/ 587 h 1686"/>
                <a:gd name="T8" fmla="*/ 33 w 1383"/>
                <a:gd name="T9" fmla="*/ 613 h 1686"/>
                <a:gd name="T10" fmla="*/ 31 w 1383"/>
                <a:gd name="T11" fmla="*/ 743 h 1686"/>
                <a:gd name="T12" fmla="*/ 1050 w 1383"/>
                <a:gd name="T13" fmla="*/ 1686 h 1686"/>
                <a:gd name="T14" fmla="*/ 1383 w 1383"/>
                <a:gd name="T15" fmla="*/ 716 h 1686"/>
                <a:gd name="T16" fmla="*/ 969 w 1383"/>
                <a:gd name="T17" fmla="*/ 345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3" h="1686">
                  <a:moveTo>
                    <a:pt x="969" y="345"/>
                  </a:moveTo>
                  <a:cubicBezTo>
                    <a:pt x="836" y="222"/>
                    <a:pt x="836" y="222"/>
                    <a:pt x="836" y="222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3" y="587"/>
                    <a:pt x="53" y="587"/>
                    <a:pt x="53" y="587"/>
                  </a:cubicBezTo>
                  <a:cubicBezTo>
                    <a:pt x="45" y="596"/>
                    <a:pt x="39" y="604"/>
                    <a:pt x="33" y="613"/>
                  </a:cubicBezTo>
                  <a:cubicBezTo>
                    <a:pt x="2" y="661"/>
                    <a:pt x="0" y="715"/>
                    <a:pt x="31" y="743"/>
                  </a:cubicBezTo>
                  <a:cubicBezTo>
                    <a:pt x="1050" y="1686"/>
                    <a:pt x="1050" y="1686"/>
                    <a:pt x="1050" y="1686"/>
                  </a:cubicBezTo>
                  <a:cubicBezTo>
                    <a:pt x="1177" y="1370"/>
                    <a:pt x="1290" y="1048"/>
                    <a:pt x="1383" y="716"/>
                  </a:cubicBezTo>
                  <a:lnTo>
                    <a:pt x="969" y="345"/>
                  </a:lnTo>
                  <a:close/>
                </a:path>
              </a:pathLst>
            </a:custGeom>
            <a:solidFill>
              <a:srgbClr val="8F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5" name="Freeform 36"/>
            <p:cNvSpPr/>
            <p:nvPr/>
          </p:nvSpPr>
          <p:spPr bwMode="auto">
            <a:xfrm>
              <a:off x="10803168" y="2539834"/>
              <a:ext cx="1000175" cy="1390566"/>
            </a:xfrm>
            <a:custGeom>
              <a:avLst/>
              <a:gdLst>
                <a:gd name="T0" fmla="*/ 0 w 2825"/>
                <a:gd name="T1" fmla="*/ 3719 h 3933"/>
                <a:gd name="T2" fmla="*/ 215 w 2825"/>
                <a:gd name="T3" fmla="*/ 3933 h 3933"/>
                <a:gd name="T4" fmla="*/ 2611 w 2825"/>
                <a:gd name="T5" fmla="*/ 3933 h 3933"/>
                <a:gd name="T6" fmla="*/ 2825 w 2825"/>
                <a:gd name="T7" fmla="*/ 3719 h 3933"/>
                <a:gd name="T8" fmla="*/ 2825 w 2825"/>
                <a:gd name="T9" fmla="*/ 214 h 3933"/>
                <a:gd name="T10" fmla="*/ 2611 w 2825"/>
                <a:gd name="T11" fmla="*/ 0 h 3933"/>
                <a:gd name="T12" fmla="*/ 215 w 2825"/>
                <a:gd name="T13" fmla="*/ 0 h 3933"/>
                <a:gd name="T14" fmla="*/ 0 w 2825"/>
                <a:gd name="T15" fmla="*/ 214 h 3933"/>
                <a:gd name="T16" fmla="*/ 0 w 2825"/>
                <a:gd name="T17" fmla="*/ 371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5" h="3933">
                  <a:moveTo>
                    <a:pt x="0" y="3719"/>
                  </a:moveTo>
                  <a:cubicBezTo>
                    <a:pt x="0" y="3837"/>
                    <a:pt x="97" y="3933"/>
                    <a:pt x="215" y="3933"/>
                  </a:cubicBezTo>
                  <a:cubicBezTo>
                    <a:pt x="2611" y="3933"/>
                    <a:pt x="2611" y="3933"/>
                    <a:pt x="2611" y="3933"/>
                  </a:cubicBezTo>
                  <a:cubicBezTo>
                    <a:pt x="2729" y="3933"/>
                    <a:pt x="2825" y="3837"/>
                    <a:pt x="2825" y="3719"/>
                  </a:cubicBezTo>
                  <a:cubicBezTo>
                    <a:pt x="2825" y="214"/>
                    <a:pt x="2825" y="214"/>
                    <a:pt x="2825" y="214"/>
                  </a:cubicBezTo>
                  <a:cubicBezTo>
                    <a:pt x="2825" y="96"/>
                    <a:pt x="2729" y="0"/>
                    <a:pt x="261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97" y="0"/>
                    <a:pt x="0" y="96"/>
                    <a:pt x="0" y="214"/>
                  </a:cubicBezTo>
                  <a:lnTo>
                    <a:pt x="0" y="37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6" name="Rectangle 37"/>
            <p:cNvSpPr>
              <a:spLocks noChangeArrowheads="1"/>
            </p:cNvSpPr>
            <p:nvPr/>
          </p:nvSpPr>
          <p:spPr bwMode="auto">
            <a:xfrm>
              <a:off x="10877375" y="2601135"/>
              <a:ext cx="853375" cy="1208276"/>
            </a:xfrm>
            <a:prstGeom prst="rect">
              <a:avLst/>
            </a:prstGeom>
            <a:solidFill>
              <a:srgbClr val="C6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7" name="Freeform 38"/>
            <p:cNvSpPr/>
            <p:nvPr/>
          </p:nvSpPr>
          <p:spPr bwMode="auto">
            <a:xfrm>
              <a:off x="11232276" y="2567258"/>
              <a:ext cx="143573" cy="11292"/>
            </a:xfrm>
            <a:custGeom>
              <a:avLst/>
              <a:gdLst>
                <a:gd name="T0" fmla="*/ 390 w 406"/>
                <a:gd name="T1" fmla="*/ 31 h 31"/>
                <a:gd name="T2" fmla="*/ 406 w 406"/>
                <a:gd name="T3" fmla="*/ 16 h 31"/>
                <a:gd name="T4" fmla="*/ 406 w 406"/>
                <a:gd name="T5" fmla="*/ 16 h 31"/>
                <a:gd name="T6" fmla="*/ 390 w 406"/>
                <a:gd name="T7" fmla="*/ 0 h 31"/>
                <a:gd name="T8" fmla="*/ 16 w 406"/>
                <a:gd name="T9" fmla="*/ 0 h 31"/>
                <a:gd name="T10" fmla="*/ 0 w 406"/>
                <a:gd name="T11" fmla="*/ 16 h 31"/>
                <a:gd name="T12" fmla="*/ 0 w 406"/>
                <a:gd name="T13" fmla="*/ 16 h 31"/>
                <a:gd name="T14" fmla="*/ 16 w 406"/>
                <a:gd name="T15" fmla="*/ 31 h 31"/>
                <a:gd name="T16" fmla="*/ 390 w 40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31">
                  <a:moveTo>
                    <a:pt x="390" y="31"/>
                  </a:moveTo>
                  <a:cubicBezTo>
                    <a:pt x="399" y="31"/>
                    <a:pt x="406" y="24"/>
                    <a:pt x="406" y="16"/>
                  </a:cubicBezTo>
                  <a:cubicBezTo>
                    <a:pt x="406" y="16"/>
                    <a:pt x="406" y="16"/>
                    <a:pt x="406" y="16"/>
                  </a:cubicBezTo>
                  <a:cubicBezTo>
                    <a:pt x="406" y="7"/>
                    <a:pt x="399" y="0"/>
                    <a:pt x="39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7" y="31"/>
                    <a:pt x="16" y="31"/>
                  </a:cubicBezTo>
                  <a:lnTo>
                    <a:pt x="390" y="31"/>
                  </a:lnTo>
                  <a:close/>
                </a:path>
              </a:pathLst>
            </a:custGeom>
            <a:solidFill>
              <a:srgbClr val="727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8" name="Rectangle 39"/>
            <p:cNvSpPr>
              <a:spLocks noChangeArrowheads="1"/>
            </p:cNvSpPr>
            <p:nvPr/>
          </p:nvSpPr>
          <p:spPr bwMode="auto">
            <a:xfrm>
              <a:off x="11258087" y="2705992"/>
              <a:ext cx="75820" cy="253270"/>
            </a:xfrm>
            <a:prstGeom prst="rect">
              <a:avLst/>
            </a:prstGeom>
            <a:solidFill>
              <a:srgbClr val="EA5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9" name="Rectangle 40"/>
            <p:cNvSpPr>
              <a:spLocks noChangeArrowheads="1"/>
            </p:cNvSpPr>
            <p:nvPr/>
          </p:nvSpPr>
          <p:spPr bwMode="auto">
            <a:xfrm>
              <a:off x="11398434" y="2705992"/>
              <a:ext cx="75820" cy="253270"/>
            </a:xfrm>
            <a:prstGeom prst="rect">
              <a:avLst/>
            </a:prstGeom>
            <a:solidFill>
              <a:srgbClr val="EA5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0" name="Rectangle 41"/>
            <p:cNvSpPr>
              <a:spLocks noChangeArrowheads="1"/>
            </p:cNvSpPr>
            <p:nvPr/>
          </p:nvSpPr>
          <p:spPr bwMode="auto">
            <a:xfrm>
              <a:off x="11119353" y="2705992"/>
              <a:ext cx="75820" cy="253270"/>
            </a:xfrm>
            <a:prstGeom prst="rect">
              <a:avLst/>
            </a:prstGeom>
            <a:solidFill>
              <a:srgbClr val="58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1" name="Freeform 42"/>
            <p:cNvSpPr/>
            <p:nvPr/>
          </p:nvSpPr>
          <p:spPr bwMode="auto">
            <a:xfrm>
              <a:off x="11327454" y="3114128"/>
              <a:ext cx="196809" cy="198422"/>
            </a:xfrm>
            <a:custGeom>
              <a:avLst/>
              <a:gdLst>
                <a:gd name="T0" fmla="*/ 558 w 558"/>
                <a:gd name="T1" fmla="*/ 560 h 561"/>
                <a:gd name="T2" fmla="*/ 0 w 558"/>
                <a:gd name="T3" fmla="*/ 0 h 561"/>
                <a:gd name="T4" fmla="*/ 0 w 558"/>
                <a:gd name="T5" fmla="*/ 561 h 561"/>
                <a:gd name="T6" fmla="*/ 558 w 558"/>
                <a:gd name="T7" fmla="*/ 56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61">
                  <a:moveTo>
                    <a:pt x="558" y="560"/>
                  </a:moveTo>
                  <a:cubicBezTo>
                    <a:pt x="558" y="251"/>
                    <a:pt x="308" y="0"/>
                    <a:pt x="0" y="0"/>
                  </a:cubicBezTo>
                  <a:cubicBezTo>
                    <a:pt x="0" y="561"/>
                    <a:pt x="0" y="561"/>
                    <a:pt x="0" y="561"/>
                  </a:cubicBezTo>
                  <a:lnTo>
                    <a:pt x="558" y="560"/>
                  </a:lnTo>
                  <a:close/>
                </a:path>
              </a:pathLst>
            </a:custGeom>
            <a:solidFill>
              <a:srgbClr val="58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2" name="Freeform 43"/>
            <p:cNvSpPr/>
            <p:nvPr/>
          </p:nvSpPr>
          <p:spPr bwMode="auto">
            <a:xfrm>
              <a:off x="11075797" y="3170589"/>
              <a:ext cx="395230" cy="395230"/>
            </a:xfrm>
            <a:custGeom>
              <a:avLst/>
              <a:gdLst>
                <a:gd name="T0" fmla="*/ 1116 w 1116"/>
                <a:gd name="T1" fmla="*/ 561 h 1121"/>
                <a:gd name="T2" fmla="*/ 558 w 1116"/>
                <a:gd name="T3" fmla="*/ 561 h 1121"/>
                <a:gd name="T4" fmla="*/ 558 w 1116"/>
                <a:gd name="T5" fmla="*/ 0 h 1121"/>
                <a:gd name="T6" fmla="*/ 0 w 1116"/>
                <a:gd name="T7" fmla="*/ 561 h 1121"/>
                <a:gd name="T8" fmla="*/ 558 w 1116"/>
                <a:gd name="T9" fmla="*/ 1121 h 1121"/>
                <a:gd name="T10" fmla="*/ 1116 w 1116"/>
                <a:gd name="T11" fmla="*/ 56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6" h="1121">
                  <a:moveTo>
                    <a:pt x="1116" y="561"/>
                  </a:moveTo>
                  <a:cubicBezTo>
                    <a:pt x="558" y="561"/>
                    <a:pt x="558" y="561"/>
                    <a:pt x="558" y="561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250" y="0"/>
                    <a:pt x="0" y="251"/>
                    <a:pt x="0" y="561"/>
                  </a:cubicBezTo>
                  <a:cubicBezTo>
                    <a:pt x="0" y="870"/>
                    <a:pt x="250" y="1121"/>
                    <a:pt x="558" y="1121"/>
                  </a:cubicBezTo>
                  <a:cubicBezTo>
                    <a:pt x="866" y="1121"/>
                    <a:pt x="1116" y="870"/>
                    <a:pt x="1116" y="561"/>
                  </a:cubicBezTo>
                  <a:close/>
                </a:path>
              </a:pathLst>
            </a:custGeom>
            <a:solidFill>
              <a:srgbClr val="EA5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3" name="Freeform 44"/>
            <p:cNvSpPr/>
            <p:nvPr/>
          </p:nvSpPr>
          <p:spPr bwMode="auto">
            <a:xfrm>
              <a:off x="11085476" y="3609376"/>
              <a:ext cx="1061476" cy="554936"/>
            </a:xfrm>
            <a:custGeom>
              <a:avLst/>
              <a:gdLst>
                <a:gd name="T0" fmla="*/ 51 w 3003"/>
                <a:gd name="T1" fmla="*/ 208 h 1571"/>
                <a:gd name="T2" fmla="*/ 233 w 3003"/>
                <a:gd name="T3" fmla="*/ 473 h 1571"/>
                <a:gd name="T4" fmla="*/ 1072 w 3003"/>
                <a:gd name="T5" fmla="*/ 696 h 1571"/>
                <a:gd name="T6" fmla="*/ 1112 w 3003"/>
                <a:gd name="T7" fmla="*/ 917 h 1571"/>
                <a:gd name="T8" fmla="*/ 1016 w 3003"/>
                <a:gd name="T9" fmla="*/ 910 h 1571"/>
                <a:gd name="T10" fmla="*/ 422 w 3003"/>
                <a:gd name="T11" fmla="*/ 910 h 1571"/>
                <a:gd name="T12" fmla="*/ 913 w 3003"/>
                <a:gd name="T13" fmla="*/ 1396 h 1571"/>
                <a:gd name="T14" fmla="*/ 1409 w 3003"/>
                <a:gd name="T15" fmla="*/ 1446 h 1571"/>
                <a:gd name="T16" fmla="*/ 2013 w 3003"/>
                <a:gd name="T17" fmla="*/ 1459 h 1571"/>
                <a:gd name="T18" fmla="*/ 2355 w 3003"/>
                <a:gd name="T19" fmla="*/ 1571 h 1571"/>
                <a:gd name="T20" fmla="*/ 2926 w 3003"/>
                <a:gd name="T21" fmla="*/ 960 h 1571"/>
                <a:gd name="T22" fmla="*/ 2977 w 3003"/>
                <a:gd name="T23" fmla="*/ 724 h 1571"/>
                <a:gd name="T24" fmla="*/ 2473 w 3003"/>
                <a:gd name="T25" fmla="*/ 391 h 1571"/>
                <a:gd name="T26" fmla="*/ 1399 w 3003"/>
                <a:gd name="T27" fmla="*/ 157 h 1571"/>
                <a:gd name="T28" fmla="*/ 597 w 3003"/>
                <a:gd name="T29" fmla="*/ 81 h 1571"/>
                <a:gd name="T30" fmla="*/ 559 w 3003"/>
                <a:gd name="T31" fmla="*/ 75 h 1571"/>
                <a:gd name="T32" fmla="*/ 51 w 3003"/>
                <a:gd name="T33" fmla="*/ 208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03" h="1571">
                  <a:moveTo>
                    <a:pt x="51" y="208"/>
                  </a:moveTo>
                  <a:cubicBezTo>
                    <a:pt x="0" y="418"/>
                    <a:pt x="233" y="473"/>
                    <a:pt x="233" y="473"/>
                  </a:cubicBezTo>
                  <a:cubicBezTo>
                    <a:pt x="1072" y="696"/>
                    <a:pt x="1072" y="696"/>
                    <a:pt x="1072" y="696"/>
                  </a:cubicBezTo>
                  <a:cubicBezTo>
                    <a:pt x="1072" y="696"/>
                    <a:pt x="1143" y="820"/>
                    <a:pt x="1112" y="917"/>
                  </a:cubicBezTo>
                  <a:cubicBezTo>
                    <a:pt x="1106" y="935"/>
                    <a:pt x="1070" y="930"/>
                    <a:pt x="1016" y="910"/>
                  </a:cubicBezTo>
                  <a:cubicBezTo>
                    <a:pt x="422" y="910"/>
                    <a:pt x="422" y="910"/>
                    <a:pt x="422" y="910"/>
                  </a:cubicBezTo>
                  <a:cubicBezTo>
                    <a:pt x="581" y="1096"/>
                    <a:pt x="806" y="1357"/>
                    <a:pt x="913" y="1396"/>
                  </a:cubicBezTo>
                  <a:cubicBezTo>
                    <a:pt x="1000" y="1428"/>
                    <a:pt x="1177" y="1439"/>
                    <a:pt x="1409" y="1446"/>
                  </a:cubicBezTo>
                  <a:cubicBezTo>
                    <a:pt x="1585" y="1450"/>
                    <a:pt x="1791" y="1453"/>
                    <a:pt x="2013" y="1459"/>
                  </a:cubicBezTo>
                  <a:cubicBezTo>
                    <a:pt x="2110" y="1461"/>
                    <a:pt x="2228" y="1504"/>
                    <a:pt x="2355" y="1571"/>
                  </a:cubicBezTo>
                  <a:cubicBezTo>
                    <a:pt x="2488" y="1429"/>
                    <a:pt x="2753" y="1144"/>
                    <a:pt x="2926" y="960"/>
                  </a:cubicBezTo>
                  <a:cubicBezTo>
                    <a:pt x="2987" y="895"/>
                    <a:pt x="3003" y="803"/>
                    <a:pt x="2977" y="724"/>
                  </a:cubicBezTo>
                  <a:cubicBezTo>
                    <a:pt x="2745" y="405"/>
                    <a:pt x="2644" y="483"/>
                    <a:pt x="2473" y="391"/>
                  </a:cubicBezTo>
                  <a:cubicBezTo>
                    <a:pt x="2294" y="295"/>
                    <a:pt x="1840" y="123"/>
                    <a:pt x="1399" y="157"/>
                  </a:cubicBezTo>
                  <a:cubicBezTo>
                    <a:pt x="969" y="191"/>
                    <a:pt x="1077" y="153"/>
                    <a:pt x="597" y="81"/>
                  </a:cubicBezTo>
                  <a:cubicBezTo>
                    <a:pt x="585" y="79"/>
                    <a:pt x="572" y="77"/>
                    <a:pt x="559" y="75"/>
                  </a:cubicBezTo>
                  <a:cubicBezTo>
                    <a:pt x="36" y="0"/>
                    <a:pt x="51" y="208"/>
                    <a:pt x="51" y="208"/>
                  </a:cubicBezTo>
                  <a:close/>
                </a:path>
              </a:pathLst>
            </a:custGeom>
            <a:solidFill>
              <a:srgbClr val="F5D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4" name="Freeform 45"/>
            <p:cNvSpPr/>
            <p:nvPr/>
          </p:nvSpPr>
          <p:spPr bwMode="auto">
            <a:xfrm>
              <a:off x="11220983" y="2449496"/>
              <a:ext cx="919516" cy="814659"/>
            </a:xfrm>
            <a:custGeom>
              <a:avLst/>
              <a:gdLst>
                <a:gd name="T0" fmla="*/ 865 w 2600"/>
                <a:gd name="T1" fmla="*/ 491 h 2299"/>
                <a:gd name="T2" fmla="*/ 1078 w 2600"/>
                <a:gd name="T3" fmla="*/ 632 h 2299"/>
                <a:gd name="T4" fmla="*/ 1078 w 2600"/>
                <a:gd name="T5" fmla="*/ 635 h 2299"/>
                <a:gd name="T6" fmla="*/ 908 w 2600"/>
                <a:gd name="T7" fmla="*/ 674 h 2299"/>
                <a:gd name="T8" fmla="*/ 767 w 2600"/>
                <a:gd name="T9" fmla="*/ 899 h 2299"/>
                <a:gd name="T10" fmla="*/ 992 w 2600"/>
                <a:gd name="T11" fmla="*/ 1039 h 2299"/>
                <a:gd name="T12" fmla="*/ 809 w 2600"/>
                <a:gd name="T13" fmla="*/ 1081 h 2299"/>
                <a:gd name="T14" fmla="*/ 669 w 2600"/>
                <a:gd name="T15" fmla="*/ 1306 h 2299"/>
                <a:gd name="T16" fmla="*/ 894 w 2600"/>
                <a:gd name="T17" fmla="*/ 1446 h 2299"/>
                <a:gd name="T18" fmla="*/ 164 w 2600"/>
                <a:gd name="T19" fmla="*/ 1615 h 2299"/>
                <a:gd name="T20" fmla="*/ 24 w 2600"/>
                <a:gd name="T21" fmla="*/ 1839 h 2299"/>
                <a:gd name="T22" fmla="*/ 248 w 2600"/>
                <a:gd name="T23" fmla="*/ 1980 h 2299"/>
                <a:gd name="T24" fmla="*/ 365 w 2600"/>
                <a:gd name="T25" fmla="*/ 1953 h 2299"/>
                <a:gd name="T26" fmla="*/ 1343 w 2600"/>
                <a:gd name="T27" fmla="*/ 1727 h 2299"/>
                <a:gd name="T28" fmla="*/ 1475 w 2600"/>
                <a:gd name="T29" fmla="*/ 1696 h 2299"/>
                <a:gd name="T30" fmla="*/ 1533 w 2600"/>
                <a:gd name="T31" fmla="*/ 1727 h 2299"/>
                <a:gd name="T32" fmla="*/ 1527 w 2600"/>
                <a:gd name="T33" fmla="*/ 1791 h 2299"/>
                <a:gd name="T34" fmla="*/ 1252 w 2600"/>
                <a:gd name="T35" fmla="*/ 2191 h 2299"/>
                <a:gd name="T36" fmla="*/ 1340 w 2600"/>
                <a:gd name="T37" fmla="*/ 2286 h 2299"/>
                <a:gd name="T38" fmla="*/ 1466 w 2600"/>
                <a:gd name="T39" fmla="*/ 2258 h 2299"/>
                <a:gd name="T40" fmla="*/ 2564 w 2600"/>
                <a:gd name="T41" fmla="*/ 1402 h 2299"/>
                <a:gd name="T42" fmla="*/ 2593 w 2600"/>
                <a:gd name="T43" fmla="*/ 1311 h 2299"/>
                <a:gd name="T44" fmla="*/ 2346 w 2600"/>
                <a:gd name="T45" fmla="*/ 245 h 2299"/>
                <a:gd name="T46" fmla="*/ 2009 w 2600"/>
                <a:gd name="T47" fmla="*/ 35 h 2299"/>
                <a:gd name="T48" fmla="*/ 1006 w 2600"/>
                <a:gd name="T49" fmla="*/ 267 h 2299"/>
                <a:gd name="T50" fmla="*/ 865 w 2600"/>
                <a:gd name="T51" fmla="*/ 491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0" h="2299">
                  <a:moveTo>
                    <a:pt x="865" y="491"/>
                  </a:moveTo>
                  <a:cubicBezTo>
                    <a:pt x="888" y="588"/>
                    <a:pt x="982" y="647"/>
                    <a:pt x="1078" y="632"/>
                  </a:cubicBezTo>
                  <a:cubicBezTo>
                    <a:pt x="1078" y="633"/>
                    <a:pt x="1078" y="634"/>
                    <a:pt x="1078" y="635"/>
                  </a:cubicBezTo>
                  <a:cubicBezTo>
                    <a:pt x="908" y="674"/>
                    <a:pt x="908" y="674"/>
                    <a:pt x="908" y="674"/>
                  </a:cubicBezTo>
                  <a:cubicBezTo>
                    <a:pt x="807" y="697"/>
                    <a:pt x="744" y="798"/>
                    <a:pt x="767" y="899"/>
                  </a:cubicBezTo>
                  <a:cubicBezTo>
                    <a:pt x="790" y="999"/>
                    <a:pt x="892" y="1062"/>
                    <a:pt x="992" y="1039"/>
                  </a:cubicBezTo>
                  <a:cubicBezTo>
                    <a:pt x="809" y="1081"/>
                    <a:pt x="809" y="1081"/>
                    <a:pt x="809" y="1081"/>
                  </a:cubicBezTo>
                  <a:cubicBezTo>
                    <a:pt x="709" y="1104"/>
                    <a:pt x="646" y="1205"/>
                    <a:pt x="669" y="1306"/>
                  </a:cubicBezTo>
                  <a:cubicBezTo>
                    <a:pt x="692" y="1406"/>
                    <a:pt x="794" y="1469"/>
                    <a:pt x="894" y="1446"/>
                  </a:cubicBezTo>
                  <a:cubicBezTo>
                    <a:pt x="164" y="1615"/>
                    <a:pt x="164" y="1615"/>
                    <a:pt x="164" y="1615"/>
                  </a:cubicBezTo>
                  <a:cubicBezTo>
                    <a:pt x="64" y="1638"/>
                    <a:pt x="0" y="1739"/>
                    <a:pt x="24" y="1839"/>
                  </a:cubicBezTo>
                  <a:cubicBezTo>
                    <a:pt x="47" y="1940"/>
                    <a:pt x="148" y="2003"/>
                    <a:pt x="248" y="1980"/>
                  </a:cubicBezTo>
                  <a:cubicBezTo>
                    <a:pt x="365" y="1953"/>
                    <a:pt x="365" y="1953"/>
                    <a:pt x="365" y="1953"/>
                  </a:cubicBezTo>
                  <a:cubicBezTo>
                    <a:pt x="1343" y="1727"/>
                    <a:pt x="1343" y="1727"/>
                    <a:pt x="1343" y="1727"/>
                  </a:cubicBezTo>
                  <a:cubicBezTo>
                    <a:pt x="1475" y="1696"/>
                    <a:pt x="1475" y="1696"/>
                    <a:pt x="1475" y="1696"/>
                  </a:cubicBezTo>
                  <a:cubicBezTo>
                    <a:pt x="1497" y="1691"/>
                    <a:pt x="1522" y="1707"/>
                    <a:pt x="1533" y="1727"/>
                  </a:cubicBezTo>
                  <a:cubicBezTo>
                    <a:pt x="1545" y="1746"/>
                    <a:pt x="1542" y="1774"/>
                    <a:pt x="1527" y="1791"/>
                  </a:cubicBezTo>
                  <a:cubicBezTo>
                    <a:pt x="1383" y="1966"/>
                    <a:pt x="1208" y="1997"/>
                    <a:pt x="1252" y="2191"/>
                  </a:cubicBezTo>
                  <a:cubicBezTo>
                    <a:pt x="1263" y="2236"/>
                    <a:pt x="1296" y="2272"/>
                    <a:pt x="1340" y="2286"/>
                  </a:cubicBezTo>
                  <a:cubicBezTo>
                    <a:pt x="1384" y="2299"/>
                    <a:pt x="1432" y="2289"/>
                    <a:pt x="1466" y="2258"/>
                  </a:cubicBezTo>
                  <a:cubicBezTo>
                    <a:pt x="2564" y="1402"/>
                    <a:pt x="2564" y="1402"/>
                    <a:pt x="2564" y="1402"/>
                  </a:cubicBezTo>
                  <a:cubicBezTo>
                    <a:pt x="2590" y="1379"/>
                    <a:pt x="2600" y="1344"/>
                    <a:pt x="2593" y="1311"/>
                  </a:cubicBezTo>
                  <a:cubicBezTo>
                    <a:pt x="2556" y="1151"/>
                    <a:pt x="2426" y="588"/>
                    <a:pt x="2346" y="245"/>
                  </a:cubicBezTo>
                  <a:cubicBezTo>
                    <a:pt x="2311" y="94"/>
                    <a:pt x="2161" y="0"/>
                    <a:pt x="2009" y="35"/>
                  </a:cubicBezTo>
                  <a:cubicBezTo>
                    <a:pt x="1520" y="148"/>
                    <a:pt x="1006" y="267"/>
                    <a:pt x="1006" y="267"/>
                  </a:cubicBezTo>
                  <a:cubicBezTo>
                    <a:pt x="905" y="290"/>
                    <a:pt x="842" y="391"/>
                    <a:pt x="865" y="491"/>
                  </a:cubicBezTo>
                  <a:close/>
                </a:path>
              </a:pathLst>
            </a:custGeom>
            <a:solidFill>
              <a:srgbClr val="F5D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1" name="组合 680"/>
          <p:cNvGrpSpPr/>
          <p:nvPr/>
        </p:nvGrpSpPr>
        <p:grpSpPr>
          <a:xfrm>
            <a:off x="6697087" y="4696562"/>
            <a:ext cx="921128" cy="924356"/>
            <a:chOff x="10835432" y="4135274"/>
            <a:chExt cx="921128" cy="924356"/>
          </a:xfrm>
        </p:grpSpPr>
        <p:sp>
          <p:nvSpPr>
            <p:cNvPr id="481" name="Freeform 12"/>
            <p:cNvSpPr>
              <a:spLocks noEditPoints="1"/>
            </p:cNvSpPr>
            <p:nvPr/>
          </p:nvSpPr>
          <p:spPr bwMode="auto">
            <a:xfrm>
              <a:off x="10882214" y="4135274"/>
              <a:ext cx="874346" cy="921129"/>
            </a:xfrm>
            <a:custGeom>
              <a:avLst/>
              <a:gdLst>
                <a:gd name="T0" fmla="*/ 0 w 542"/>
                <a:gd name="T1" fmla="*/ 405 h 571"/>
                <a:gd name="T2" fmla="*/ 23 w 542"/>
                <a:gd name="T3" fmla="*/ 412 h 571"/>
                <a:gd name="T4" fmla="*/ 31 w 542"/>
                <a:gd name="T5" fmla="*/ 414 h 571"/>
                <a:gd name="T6" fmla="*/ 33 w 542"/>
                <a:gd name="T7" fmla="*/ 415 h 571"/>
                <a:gd name="T8" fmla="*/ 39 w 542"/>
                <a:gd name="T9" fmla="*/ 417 h 571"/>
                <a:gd name="T10" fmla="*/ 43 w 542"/>
                <a:gd name="T11" fmla="*/ 418 h 571"/>
                <a:gd name="T12" fmla="*/ 56 w 542"/>
                <a:gd name="T13" fmla="*/ 422 h 571"/>
                <a:gd name="T14" fmla="*/ 64 w 542"/>
                <a:gd name="T15" fmla="*/ 424 h 571"/>
                <a:gd name="T16" fmla="*/ 68 w 542"/>
                <a:gd name="T17" fmla="*/ 425 h 571"/>
                <a:gd name="T18" fmla="*/ 72 w 542"/>
                <a:gd name="T19" fmla="*/ 427 h 571"/>
                <a:gd name="T20" fmla="*/ 76 w 542"/>
                <a:gd name="T21" fmla="*/ 428 h 571"/>
                <a:gd name="T22" fmla="*/ 83 w 542"/>
                <a:gd name="T23" fmla="*/ 430 h 571"/>
                <a:gd name="T24" fmla="*/ 84 w 542"/>
                <a:gd name="T25" fmla="*/ 430 h 571"/>
                <a:gd name="T26" fmla="*/ 108 w 542"/>
                <a:gd name="T27" fmla="*/ 438 h 571"/>
                <a:gd name="T28" fmla="*/ 115 w 542"/>
                <a:gd name="T29" fmla="*/ 440 h 571"/>
                <a:gd name="T30" fmla="*/ 117 w 542"/>
                <a:gd name="T31" fmla="*/ 440 h 571"/>
                <a:gd name="T32" fmla="*/ 153 w 542"/>
                <a:gd name="T33" fmla="*/ 452 h 571"/>
                <a:gd name="T34" fmla="*/ 157 w 542"/>
                <a:gd name="T35" fmla="*/ 453 h 571"/>
                <a:gd name="T36" fmla="*/ 161 w 542"/>
                <a:gd name="T37" fmla="*/ 454 h 571"/>
                <a:gd name="T38" fmla="*/ 169 w 542"/>
                <a:gd name="T39" fmla="*/ 457 h 571"/>
                <a:gd name="T40" fmla="*/ 171 w 542"/>
                <a:gd name="T41" fmla="*/ 457 h 571"/>
                <a:gd name="T42" fmla="*/ 210 w 542"/>
                <a:gd name="T43" fmla="*/ 469 h 571"/>
                <a:gd name="T44" fmla="*/ 218 w 542"/>
                <a:gd name="T45" fmla="*/ 471 h 571"/>
                <a:gd name="T46" fmla="*/ 220 w 542"/>
                <a:gd name="T47" fmla="*/ 472 h 571"/>
                <a:gd name="T48" fmla="*/ 234 w 542"/>
                <a:gd name="T49" fmla="*/ 476 h 571"/>
                <a:gd name="T50" fmla="*/ 245 w 542"/>
                <a:gd name="T51" fmla="*/ 480 h 571"/>
                <a:gd name="T52" fmla="*/ 246 w 542"/>
                <a:gd name="T53" fmla="*/ 480 h 571"/>
                <a:gd name="T54" fmla="*/ 250 w 542"/>
                <a:gd name="T55" fmla="*/ 481 h 571"/>
                <a:gd name="T56" fmla="*/ 306 w 542"/>
                <a:gd name="T57" fmla="*/ 499 h 571"/>
                <a:gd name="T58" fmla="*/ 308 w 542"/>
                <a:gd name="T59" fmla="*/ 499 h 571"/>
                <a:gd name="T60" fmla="*/ 351 w 542"/>
                <a:gd name="T61" fmla="*/ 512 h 571"/>
                <a:gd name="T62" fmla="*/ 355 w 542"/>
                <a:gd name="T63" fmla="*/ 514 h 571"/>
                <a:gd name="T64" fmla="*/ 357 w 542"/>
                <a:gd name="T65" fmla="*/ 514 h 571"/>
                <a:gd name="T66" fmla="*/ 395 w 542"/>
                <a:gd name="T67" fmla="*/ 526 h 571"/>
                <a:gd name="T68" fmla="*/ 444 w 542"/>
                <a:gd name="T69" fmla="*/ 541 h 571"/>
                <a:gd name="T70" fmla="*/ 448 w 542"/>
                <a:gd name="T71" fmla="*/ 542 h 571"/>
                <a:gd name="T72" fmla="*/ 454 w 542"/>
                <a:gd name="T73" fmla="*/ 544 h 571"/>
                <a:gd name="T74" fmla="*/ 456 w 542"/>
                <a:gd name="T75" fmla="*/ 544 h 571"/>
                <a:gd name="T76" fmla="*/ 484 w 542"/>
                <a:gd name="T77" fmla="*/ 553 h 571"/>
                <a:gd name="T78" fmla="*/ 542 w 542"/>
                <a:gd name="T79" fmla="*/ 571 h 571"/>
                <a:gd name="T80" fmla="*/ 156 w 542"/>
                <a:gd name="T81" fmla="*/ 191 h 571"/>
                <a:gd name="T82" fmla="*/ 110 w 542"/>
                <a:gd name="T83" fmla="*/ 343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2" h="571">
                  <a:moveTo>
                    <a:pt x="124" y="0"/>
                  </a:moveTo>
                  <a:lnTo>
                    <a:pt x="0" y="405"/>
                  </a:lnTo>
                  <a:lnTo>
                    <a:pt x="23" y="412"/>
                  </a:lnTo>
                  <a:lnTo>
                    <a:pt x="23" y="412"/>
                  </a:lnTo>
                  <a:lnTo>
                    <a:pt x="25" y="412"/>
                  </a:lnTo>
                  <a:lnTo>
                    <a:pt x="31" y="414"/>
                  </a:lnTo>
                  <a:lnTo>
                    <a:pt x="31" y="414"/>
                  </a:lnTo>
                  <a:lnTo>
                    <a:pt x="33" y="415"/>
                  </a:lnTo>
                  <a:lnTo>
                    <a:pt x="39" y="417"/>
                  </a:lnTo>
                  <a:lnTo>
                    <a:pt x="39" y="417"/>
                  </a:lnTo>
                  <a:lnTo>
                    <a:pt x="43" y="418"/>
                  </a:lnTo>
                  <a:lnTo>
                    <a:pt x="43" y="418"/>
                  </a:lnTo>
                  <a:lnTo>
                    <a:pt x="56" y="422"/>
                  </a:lnTo>
                  <a:lnTo>
                    <a:pt x="56" y="422"/>
                  </a:lnTo>
                  <a:lnTo>
                    <a:pt x="56" y="422"/>
                  </a:lnTo>
                  <a:lnTo>
                    <a:pt x="64" y="424"/>
                  </a:lnTo>
                  <a:lnTo>
                    <a:pt x="64" y="424"/>
                  </a:lnTo>
                  <a:lnTo>
                    <a:pt x="68" y="425"/>
                  </a:lnTo>
                  <a:lnTo>
                    <a:pt x="68" y="425"/>
                  </a:lnTo>
                  <a:lnTo>
                    <a:pt x="72" y="427"/>
                  </a:lnTo>
                  <a:lnTo>
                    <a:pt x="72" y="427"/>
                  </a:lnTo>
                  <a:lnTo>
                    <a:pt x="76" y="428"/>
                  </a:lnTo>
                  <a:lnTo>
                    <a:pt x="76" y="428"/>
                  </a:lnTo>
                  <a:lnTo>
                    <a:pt x="83" y="430"/>
                  </a:lnTo>
                  <a:lnTo>
                    <a:pt x="84" y="430"/>
                  </a:lnTo>
                  <a:lnTo>
                    <a:pt x="84" y="430"/>
                  </a:lnTo>
                  <a:lnTo>
                    <a:pt x="106" y="437"/>
                  </a:lnTo>
                  <a:lnTo>
                    <a:pt x="108" y="438"/>
                  </a:lnTo>
                  <a:lnTo>
                    <a:pt x="108" y="438"/>
                  </a:lnTo>
                  <a:lnTo>
                    <a:pt x="115" y="440"/>
                  </a:lnTo>
                  <a:lnTo>
                    <a:pt x="117" y="440"/>
                  </a:lnTo>
                  <a:lnTo>
                    <a:pt x="117" y="440"/>
                  </a:lnTo>
                  <a:lnTo>
                    <a:pt x="153" y="452"/>
                  </a:lnTo>
                  <a:lnTo>
                    <a:pt x="153" y="452"/>
                  </a:lnTo>
                  <a:lnTo>
                    <a:pt x="157" y="453"/>
                  </a:lnTo>
                  <a:lnTo>
                    <a:pt x="157" y="453"/>
                  </a:lnTo>
                  <a:lnTo>
                    <a:pt x="161" y="454"/>
                  </a:lnTo>
                  <a:lnTo>
                    <a:pt x="161" y="454"/>
                  </a:lnTo>
                  <a:lnTo>
                    <a:pt x="162" y="454"/>
                  </a:lnTo>
                  <a:lnTo>
                    <a:pt x="169" y="457"/>
                  </a:lnTo>
                  <a:lnTo>
                    <a:pt x="169" y="457"/>
                  </a:lnTo>
                  <a:lnTo>
                    <a:pt x="171" y="457"/>
                  </a:lnTo>
                  <a:lnTo>
                    <a:pt x="210" y="469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8" y="471"/>
                  </a:lnTo>
                  <a:lnTo>
                    <a:pt x="218" y="471"/>
                  </a:lnTo>
                  <a:lnTo>
                    <a:pt x="220" y="472"/>
                  </a:lnTo>
                  <a:lnTo>
                    <a:pt x="234" y="476"/>
                  </a:lnTo>
                  <a:lnTo>
                    <a:pt x="234" y="476"/>
                  </a:lnTo>
                  <a:lnTo>
                    <a:pt x="235" y="477"/>
                  </a:lnTo>
                  <a:lnTo>
                    <a:pt x="245" y="480"/>
                  </a:lnTo>
                  <a:lnTo>
                    <a:pt x="246" y="480"/>
                  </a:lnTo>
                  <a:lnTo>
                    <a:pt x="246" y="480"/>
                  </a:lnTo>
                  <a:lnTo>
                    <a:pt x="250" y="481"/>
                  </a:lnTo>
                  <a:lnTo>
                    <a:pt x="250" y="481"/>
                  </a:lnTo>
                  <a:lnTo>
                    <a:pt x="250" y="481"/>
                  </a:lnTo>
                  <a:lnTo>
                    <a:pt x="306" y="499"/>
                  </a:lnTo>
                  <a:lnTo>
                    <a:pt x="306" y="499"/>
                  </a:lnTo>
                  <a:lnTo>
                    <a:pt x="308" y="499"/>
                  </a:lnTo>
                  <a:lnTo>
                    <a:pt x="349" y="512"/>
                  </a:lnTo>
                  <a:lnTo>
                    <a:pt x="351" y="512"/>
                  </a:lnTo>
                  <a:lnTo>
                    <a:pt x="351" y="512"/>
                  </a:lnTo>
                  <a:lnTo>
                    <a:pt x="355" y="514"/>
                  </a:lnTo>
                  <a:lnTo>
                    <a:pt x="355" y="514"/>
                  </a:lnTo>
                  <a:lnTo>
                    <a:pt x="357" y="514"/>
                  </a:lnTo>
                  <a:lnTo>
                    <a:pt x="395" y="526"/>
                  </a:lnTo>
                  <a:lnTo>
                    <a:pt x="395" y="526"/>
                  </a:lnTo>
                  <a:lnTo>
                    <a:pt x="396" y="526"/>
                  </a:lnTo>
                  <a:lnTo>
                    <a:pt x="444" y="541"/>
                  </a:lnTo>
                  <a:lnTo>
                    <a:pt x="444" y="541"/>
                  </a:lnTo>
                  <a:lnTo>
                    <a:pt x="448" y="542"/>
                  </a:lnTo>
                  <a:lnTo>
                    <a:pt x="448" y="542"/>
                  </a:lnTo>
                  <a:lnTo>
                    <a:pt x="454" y="544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84" y="553"/>
                  </a:lnTo>
                  <a:lnTo>
                    <a:pt x="484" y="553"/>
                  </a:lnTo>
                  <a:lnTo>
                    <a:pt x="484" y="553"/>
                  </a:lnTo>
                  <a:lnTo>
                    <a:pt x="542" y="571"/>
                  </a:lnTo>
                  <a:lnTo>
                    <a:pt x="124" y="0"/>
                  </a:lnTo>
                  <a:close/>
                  <a:moveTo>
                    <a:pt x="156" y="191"/>
                  </a:moveTo>
                  <a:lnTo>
                    <a:pt x="312" y="405"/>
                  </a:lnTo>
                  <a:lnTo>
                    <a:pt x="110" y="343"/>
                  </a:lnTo>
                  <a:lnTo>
                    <a:pt x="156" y="191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0" name="Freeform 51"/>
            <p:cNvSpPr>
              <a:spLocks noEditPoints="1"/>
            </p:cNvSpPr>
            <p:nvPr/>
          </p:nvSpPr>
          <p:spPr bwMode="auto">
            <a:xfrm>
              <a:off x="10835432" y="4138501"/>
              <a:ext cx="875960" cy="921129"/>
            </a:xfrm>
            <a:custGeom>
              <a:avLst/>
              <a:gdLst>
                <a:gd name="T0" fmla="*/ 543 w 543"/>
                <a:gd name="T1" fmla="*/ 571 h 571"/>
                <a:gd name="T2" fmla="*/ 124 w 543"/>
                <a:gd name="T3" fmla="*/ 0 h 571"/>
                <a:gd name="T4" fmla="*/ 0 w 543"/>
                <a:gd name="T5" fmla="*/ 405 h 571"/>
                <a:gd name="T6" fmla="*/ 543 w 543"/>
                <a:gd name="T7" fmla="*/ 571 h 571"/>
                <a:gd name="T8" fmla="*/ 157 w 543"/>
                <a:gd name="T9" fmla="*/ 192 h 571"/>
                <a:gd name="T10" fmla="*/ 313 w 543"/>
                <a:gd name="T11" fmla="*/ 405 h 571"/>
                <a:gd name="T12" fmla="*/ 110 w 543"/>
                <a:gd name="T13" fmla="*/ 343 h 571"/>
                <a:gd name="T14" fmla="*/ 157 w 543"/>
                <a:gd name="T15" fmla="*/ 192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3" h="571">
                  <a:moveTo>
                    <a:pt x="543" y="571"/>
                  </a:moveTo>
                  <a:lnTo>
                    <a:pt x="124" y="0"/>
                  </a:lnTo>
                  <a:lnTo>
                    <a:pt x="0" y="405"/>
                  </a:lnTo>
                  <a:lnTo>
                    <a:pt x="543" y="571"/>
                  </a:lnTo>
                  <a:close/>
                  <a:moveTo>
                    <a:pt x="157" y="192"/>
                  </a:moveTo>
                  <a:lnTo>
                    <a:pt x="313" y="405"/>
                  </a:lnTo>
                  <a:lnTo>
                    <a:pt x="110" y="343"/>
                  </a:lnTo>
                  <a:lnTo>
                    <a:pt x="157" y="192"/>
                  </a:lnTo>
                  <a:close/>
                </a:path>
              </a:pathLst>
            </a:custGeom>
            <a:solidFill>
              <a:srgbClr val="F3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1" name="Freeform 52"/>
            <p:cNvSpPr/>
            <p:nvPr/>
          </p:nvSpPr>
          <p:spPr bwMode="auto">
            <a:xfrm>
              <a:off x="11646864" y="5011234"/>
              <a:ext cx="9679" cy="29037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0 h 18"/>
                <a:gd name="T4" fmla="*/ 0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2" name="Line 53"/>
            <p:cNvSpPr>
              <a:spLocks noChangeShapeType="1"/>
            </p:cNvSpPr>
            <p:nvPr/>
          </p:nvSpPr>
          <p:spPr bwMode="auto">
            <a:xfrm flipV="1">
              <a:off x="11646864" y="5011234"/>
              <a:ext cx="9679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3" name="Freeform 54"/>
            <p:cNvSpPr/>
            <p:nvPr/>
          </p:nvSpPr>
          <p:spPr bwMode="auto">
            <a:xfrm>
              <a:off x="11643638" y="5009621"/>
              <a:ext cx="16132" cy="32264"/>
            </a:xfrm>
            <a:custGeom>
              <a:avLst/>
              <a:gdLst>
                <a:gd name="T0" fmla="*/ 6 w 10"/>
                <a:gd name="T1" fmla="*/ 0 h 20"/>
                <a:gd name="T2" fmla="*/ 10 w 10"/>
                <a:gd name="T3" fmla="*/ 2 h 20"/>
                <a:gd name="T4" fmla="*/ 4 w 10"/>
                <a:gd name="T5" fmla="*/ 20 h 20"/>
                <a:gd name="T6" fmla="*/ 0 w 10"/>
                <a:gd name="T7" fmla="*/ 18 h 20"/>
                <a:gd name="T8" fmla="*/ 6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6" y="0"/>
                  </a:moveTo>
                  <a:lnTo>
                    <a:pt x="10" y="2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4" name="Freeform 55"/>
            <p:cNvSpPr/>
            <p:nvPr/>
          </p:nvSpPr>
          <p:spPr bwMode="auto">
            <a:xfrm>
              <a:off x="11633959" y="5020913"/>
              <a:ext cx="4840" cy="16132"/>
            </a:xfrm>
            <a:custGeom>
              <a:avLst/>
              <a:gdLst>
                <a:gd name="T0" fmla="*/ 0 w 3"/>
                <a:gd name="T1" fmla="*/ 10 h 10"/>
                <a:gd name="T2" fmla="*/ 3 w 3"/>
                <a:gd name="T3" fmla="*/ 0 h 10"/>
                <a:gd name="T4" fmla="*/ 0 w 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5" name="Line 56"/>
            <p:cNvSpPr>
              <a:spLocks noChangeShapeType="1"/>
            </p:cNvSpPr>
            <p:nvPr/>
          </p:nvSpPr>
          <p:spPr bwMode="auto">
            <a:xfrm flipV="1">
              <a:off x="11633959" y="5020913"/>
              <a:ext cx="4840" cy="161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6" name="Freeform 57"/>
            <p:cNvSpPr/>
            <p:nvPr/>
          </p:nvSpPr>
          <p:spPr bwMode="auto">
            <a:xfrm>
              <a:off x="11630732" y="5020913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7" name="Freeform 58"/>
            <p:cNvSpPr/>
            <p:nvPr/>
          </p:nvSpPr>
          <p:spPr bwMode="auto">
            <a:xfrm>
              <a:off x="11621053" y="5017686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8" name="Line 59"/>
            <p:cNvSpPr>
              <a:spLocks noChangeShapeType="1"/>
            </p:cNvSpPr>
            <p:nvPr/>
          </p:nvSpPr>
          <p:spPr bwMode="auto">
            <a:xfrm flipV="1">
              <a:off x="11621053" y="5017686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9" name="Freeform 60"/>
            <p:cNvSpPr/>
            <p:nvPr/>
          </p:nvSpPr>
          <p:spPr bwMode="auto">
            <a:xfrm>
              <a:off x="11617827" y="5016073"/>
              <a:ext cx="9679" cy="17745"/>
            </a:xfrm>
            <a:custGeom>
              <a:avLst/>
              <a:gdLst>
                <a:gd name="T0" fmla="*/ 2 w 6"/>
                <a:gd name="T1" fmla="*/ 0 h 11"/>
                <a:gd name="T2" fmla="*/ 6 w 6"/>
                <a:gd name="T3" fmla="*/ 2 h 11"/>
                <a:gd name="T4" fmla="*/ 4 w 6"/>
                <a:gd name="T5" fmla="*/ 11 h 11"/>
                <a:gd name="T6" fmla="*/ 0 w 6"/>
                <a:gd name="T7" fmla="*/ 10 h 11"/>
                <a:gd name="T8" fmla="*/ 2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lnTo>
                    <a:pt x="6" y="2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0" name="Freeform 61"/>
            <p:cNvSpPr/>
            <p:nvPr/>
          </p:nvSpPr>
          <p:spPr bwMode="auto">
            <a:xfrm>
              <a:off x="11608148" y="5014460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1" name="Line 62"/>
            <p:cNvSpPr>
              <a:spLocks noChangeShapeType="1"/>
            </p:cNvSpPr>
            <p:nvPr/>
          </p:nvSpPr>
          <p:spPr bwMode="auto">
            <a:xfrm flipV="1">
              <a:off x="11608148" y="5014460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2" name="Freeform 63"/>
            <p:cNvSpPr/>
            <p:nvPr/>
          </p:nvSpPr>
          <p:spPr bwMode="auto">
            <a:xfrm>
              <a:off x="11604921" y="5012847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3" name="Freeform 64"/>
            <p:cNvSpPr/>
            <p:nvPr/>
          </p:nvSpPr>
          <p:spPr bwMode="auto">
            <a:xfrm>
              <a:off x="11595242" y="5009621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4" name="Line 65"/>
            <p:cNvSpPr>
              <a:spLocks noChangeShapeType="1"/>
            </p:cNvSpPr>
            <p:nvPr/>
          </p:nvSpPr>
          <p:spPr bwMode="auto">
            <a:xfrm flipV="1">
              <a:off x="11595242" y="5009621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5" name="Freeform 66"/>
            <p:cNvSpPr/>
            <p:nvPr/>
          </p:nvSpPr>
          <p:spPr bwMode="auto">
            <a:xfrm>
              <a:off x="11592016" y="5009621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6" name="Freeform 67"/>
            <p:cNvSpPr/>
            <p:nvPr/>
          </p:nvSpPr>
          <p:spPr bwMode="auto">
            <a:xfrm>
              <a:off x="11580724" y="5006394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7" name="Line 68"/>
            <p:cNvSpPr>
              <a:spLocks noChangeShapeType="1"/>
            </p:cNvSpPr>
            <p:nvPr/>
          </p:nvSpPr>
          <p:spPr bwMode="auto">
            <a:xfrm flipV="1">
              <a:off x="11580724" y="5006394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8" name="Freeform 69"/>
            <p:cNvSpPr/>
            <p:nvPr/>
          </p:nvSpPr>
          <p:spPr bwMode="auto">
            <a:xfrm>
              <a:off x="11579110" y="5004781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3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9" name="Freeform 70"/>
            <p:cNvSpPr/>
            <p:nvPr/>
          </p:nvSpPr>
          <p:spPr bwMode="auto">
            <a:xfrm>
              <a:off x="11567818" y="4987036"/>
              <a:ext cx="9679" cy="29037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0 h 18"/>
                <a:gd name="T4" fmla="*/ 0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0" name="Line 71"/>
            <p:cNvSpPr>
              <a:spLocks noChangeShapeType="1"/>
            </p:cNvSpPr>
            <p:nvPr/>
          </p:nvSpPr>
          <p:spPr bwMode="auto">
            <a:xfrm flipV="1">
              <a:off x="11567818" y="4987036"/>
              <a:ext cx="9679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1" name="Freeform 72"/>
            <p:cNvSpPr/>
            <p:nvPr/>
          </p:nvSpPr>
          <p:spPr bwMode="auto">
            <a:xfrm>
              <a:off x="11564592" y="4987036"/>
              <a:ext cx="16132" cy="30651"/>
            </a:xfrm>
            <a:custGeom>
              <a:avLst/>
              <a:gdLst>
                <a:gd name="T0" fmla="*/ 6 w 10"/>
                <a:gd name="T1" fmla="*/ 0 h 19"/>
                <a:gd name="T2" fmla="*/ 10 w 10"/>
                <a:gd name="T3" fmla="*/ 1 h 19"/>
                <a:gd name="T4" fmla="*/ 4 w 10"/>
                <a:gd name="T5" fmla="*/ 19 h 19"/>
                <a:gd name="T6" fmla="*/ 0 w 10"/>
                <a:gd name="T7" fmla="*/ 18 h 19"/>
                <a:gd name="T8" fmla="*/ 6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10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2" name="Freeform 73"/>
            <p:cNvSpPr/>
            <p:nvPr/>
          </p:nvSpPr>
          <p:spPr bwMode="auto">
            <a:xfrm>
              <a:off x="11554913" y="4998328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3" name="Line 74"/>
            <p:cNvSpPr>
              <a:spLocks noChangeShapeType="1"/>
            </p:cNvSpPr>
            <p:nvPr/>
          </p:nvSpPr>
          <p:spPr bwMode="auto">
            <a:xfrm flipV="1">
              <a:off x="11554913" y="4998328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4" name="Freeform 75"/>
            <p:cNvSpPr/>
            <p:nvPr/>
          </p:nvSpPr>
          <p:spPr bwMode="auto">
            <a:xfrm>
              <a:off x="11551686" y="4996715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5" name="Freeform 76"/>
            <p:cNvSpPr/>
            <p:nvPr/>
          </p:nvSpPr>
          <p:spPr bwMode="auto">
            <a:xfrm>
              <a:off x="11542007" y="499348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6" name="Line 77"/>
            <p:cNvSpPr>
              <a:spLocks noChangeShapeType="1"/>
            </p:cNvSpPr>
            <p:nvPr/>
          </p:nvSpPr>
          <p:spPr bwMode="auto">
            <a:xfrm flipV="1">
              <a:off x="11542007" y="499348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7" name="Freeform 78"/>
            <p:cNvSpPr/>
            <p:nvPr/>
          </p:nvSpPr>
          <p:spPr bwMode="auto">
            <a:xfrm>
              <a:off x="11538781" y="4993489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8" name="Freeform 79"/>
            <p:cNvSpPr/>
            <p:nvPr/>
          </p:nvSpPr>
          <p:spPr bwMode="auto">
            <a:xfrm>
              <a:off x="11529102" y="4990262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9" name="Line 80"/>
            <p:cNvSpPr>
              <a:spLocks noChangeShapeType="1"/>
            </p:cNvSpPr>
            <p:nvPr/>
          </p:nvSpPr>
          <p:spPr bwMode="auto">
            <a:xfrm flipV="1">
              <a:off x="11529102" y="4990262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0" name="Freeform 81"/>
            <p:cNvSpPr/>
            <p:nvPr/>
          </p:nvSpPr>
          <p:spPr bwMode="auto">
            <a:xfrm>
              <a:off x="11525875" y="4988649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1" name="Freeform 82"/>
            <p:cNvSpPr/>
            <p:nvPr/>
          </p:nvSpPr>
          <p:spPr bwMode="auto">
            <a:xfrm>
              <a:off x="11516196" y="4985423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2" name="Line 83"/>
            <p:cNvSpPr>
              <a:spLocks noChangeShapeType="1"/>
            </p:cNvSpPr>
            <p:nvPr/>
          </p:nvSpPr>
          <p:spPr bwMode="auto">
            <a:xfrm flipV="1">
              <a:off x="11516196" y="4985423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3" name="Freeform 84"/>
            <p:cNvSpPr/>
            <p:nvPr/>
          </p:nvSpPr>
          <p:spPr bwMode="auto">
            <a:xfrm>
              <a:off x="11512970" y="4985423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4" name="Freeform 85"/>
            <p:cNvSpPr/>
            <p:nvPr/>
          </p:nvSpPr>
          <p:spPr bwMode="auto">
            <a:xfrm>
              <a:off x="11503291" y="4982196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5" name="Line 86"/>
            <p:cNvSpPr>
              <a:spLocks noChangeShapeType="1"/>
            </p:cNvSpPr>
            <p:nvPr/>
          </p:nvSpPr>
          <p:spPr bwMode="auto">
            <a:xfrm flipV="1">
              <a:off x="11503291" y="4982196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6" name="Freeform 87"/>
            <p:cNvSpPr/>
            <p:nvPr/>
          </p:nvSpPr>
          <p:spPr bwMode="auto">
            <a:xfrm>
              <a:off x="11500064" y="4980583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1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7" name="Freeform 88"/>
            <p:cNvSpPr/>
            <p:nvPr/>
          </p:nvSpPr>
          <p:spPr bwMode="auto">
            <a:xfrm>
              <a:off x="11490385" y="4962838"/>
              <a:ext cx="9679" cy="30651"/>
            </a:xfrm>
            <a:custGeom>
              <a:avLst/>
              <a:gdLst>
                <a:gd name="T0" fmla="*/ 0 w 6"/>
                <a:gd name="T1" fmla="*/ 19 h 19"/>
                <a:gd name="T2" fmla="*/ 6 w 6"/>
                <a:gd name="T3" fmla="*/ 0 h 19"/>
                <a:gd name="T4" fmla="*/ 0 w 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lnTo>
                    <a:pt x="6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8" name="Line 89"/>
            <p:cNvSpPr>
              <a:spLocks noChangeShapeType="1"/>
            </p:cNvSpPr>
            <p:nvPr/>
          </p:nvSpPr>
          <p:spPr bwMode="auto">
            <a:xfrm flipV="1">
              <a:off x="11490385" y="4962838"/>
              <a:ext cx="9679" cy="3065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9" name="Freeform 90"/>
            <p:cNvSpPr/>
            <p:nvPr/>
          </p:nvSpPr>
          <p:spPr bwMode="auto">
            <a:xfrm>
              <a:off x="11487159" y="4962838"/>
              <a:ext cx="16132" cy="30651"/>
            </a:xfrm>
            <a:custGeom>
              <a:avLst/>
              <a:gdLst>
                <a:gd name="T0" fmla="*/ 6 w 10"/>
                <a:gd name="T1" fmla="*/ 0 h 19"/>
                <a:gd name="T2" fmla="*/ 10 w 10"/>
                <a:gd name="T3" fmla="*/ 1 h 19"/>
                <a:gd name="T4" fmla="*/ 4 w 10"/>
                <a:gd name="T5" fmla="*/ 19 h 19"/>
                <a:gd name="T6" fmla="*/ 0 w 10"/>
                <a:gd name="T7" fmla="*/ 18 h 19"/>
                <a:gd name="T8" fmla="*/ 6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10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0" name="Freeform 91"/>
            <p:cNvSpPr/>
            <p:nvPr/>
          </p:nvSpPr>
          <p:spPr bwMode="auto">
            <a:xfrm>
              <a:off x="11477480" y="4974130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1" name="Line 92"/>
            <p:cNvSpPr>
              <a:spLocks noChangeShapeType="1"/>
            </p:cNvSpPr>
            <p:nvPr/>
          </p:nvSpPr>
          <p:spPr bwMode="auto">
            <a:xfrm flipV="1">
              <a:off x="11477480" y="4974130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2" name="Freeform 93"/>
            <p:cNvSpPr/>
            <p:nvPr/>
          </p:nvSpPr>
          <p:spPr bwMode="auto">
            <a:xfrm>
              <a:off x="11474253" y="4972517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2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3" name="Freeform 94"/>
            <p:cNvSpPr/>
            <p:nvPr/>
          </p:nvSpPr>
          <p:spPr bwMode="auto">
            <a:xfrm>
              <a:off x="11464574" y="496929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4" name="Line 95"/>
            <p:cNvSpPr>
              <a:spLocks noChangeShapeType="1"/>
            </p:cNvSpPr>
            <p:nvPr/>
          </p:nvSpPr>
          <p:spPr bwMode="auto">
            <a:xfrm flipV="1">
              <a:off x="11464574" y="496929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5" name="Freeform 96"/>
            <p:cNvSpPr/>
            <p:nvPr/>
          </p:nvSpPr>
          <p:spPr bwMode="auto">
            <a:xfrm>
              <a:off x="11461348" y="4969291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6" name="Freeform 97"/>
            <p:cNvSpPr/>
            <p:nvPr/>
          </p:nvSpPr>
          <p:spPr bwMode="auto">
            <a:xfrm>
              <a:off x="11451669" y="4966065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7" name="Line 98"/>
            <p:cNvSpPr>
              <a:spLocks noChangeShapeType="1"/>
            </p:cNvSpPr>
            <p:nvPr/>
          </p:nvSpPr>
          <p:spPr bwMode="auto">
            <a:xfrm flipV="1">
              <a:off x="11451669" y="4966065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8" name="Freeform 99"/>
            <p:cNvSpPr/>
            <p:nvPr/>
          </p:nvSpPr>
          <p:spPr bwMode="auto">
            <a:xfrm>
              <a:off x="11448442" y="4964451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2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2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9" name="Freeform 100"/>
            <p:cNvSpPr/>
            <p:nvPr/>
          </p:nvSpPr>
          <p:spPr bwMode="auto">
            <a:xfrm>
              <a:off x="11438763" y="4961225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0" name="Line 101"/>
            <p:cNvSpPr>
              <a:spLocks noChangeShapeType="1"/>
            </p:cNvSpPr>
            <p:nvPr/>
          </p:nvSpPr>
          <p:spPr bwMode="auto">
            <a:xfrm flipV="1">
              <a:off x="11438763" y="4961225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1" name="Freeform 102"/>
            <p:cNvSpPr/>
            <p:nvPr/>
          </p:nvSpPr>
          <p:spPr bwMode="auto">
            <a:xfrm>
              <a:off x="11435537" y="4961225"/>
              <a:ext cx="9679" cy="16132"/>
            </a:xfrm>
            <a:custGeom>
              <a:avLst/>
              <a:gdLst>
                <a:gd name="T0" fmla="*/ 3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3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2" name="Freeform 103"/>
            <p:cNvSpPr/>
            <p:nvPr/>
          </p:nvSpPr>
          <p:spPr bwMode="auto">
            <a:xfrm>
              <a:off x="11425858" y="4957999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3" name="Line 104"/>
            <p:cNvSpPr>
              <a:spLocks noChangeShapeType="1"/>
            </p:cNvSpPr>
            <p:nvPr/>
          </p:nvSpPr>
          <p:spPr bwMode="auto">
            <a:xfrm flipV="1">
              <a:off x="11425858" y="4957999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4" name="Freeform 105"/>
            <p:cNvSpPr/>
            <p:nvPr/>
          </p:nvSpPr>
          <p:spPr bwMode="auto">
            <a:xfrm>
              <a:off x="11422632" y="4956385"/>
              <a:ext cx="9679" cy="17745"/>
            </a:xfrm>
            <a:custGeom>
              <a:avLst/>
              <a:gdLst>
                <a:gd name="T0" fmla="*/ 2 w 6"/>
                <a:gd name="T1" fmla="*/ 0 h 11"/>
                <a:gd name="T2" fmla="*/ 6 w 6"/>
                <a:gd name="T3" fmla="*/ 1 h 11"/>
                <a:gd name="T4" fmla="*/ 4 w 6"/>
                <a:gd name="T5" fmla="*/ 11 h 11"/>
                <a:gd name="T6" fmla="*/ 0 w 6"/>
                <a:gd name="T7" fmla="*/ 9 h 11"/>
                <a:gd name="T8" fmla="*/ 2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lnTo>
                    <a:pt x="6" y="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5" name="Freeform 106"/>
            <p:cNvSpPr/>
            <p:nvPr/>
          </p:nvSpPr>
          <p:spPr bwMode="auto">
            <a:xfrm>
              <a:off x="11412952" y="4938640"/>
              <a:ext cx="8066" cy="30651"/>
            </a:xfrm>
            <a:custGeom>
              <a:avLst/>
              <a:gdLst>
                <a:gd name="T0" fmla="*/ 0 w 5"/>
                <a:gd name="T1" fmla="*/ 19 h 19"/>
                <a:gd name="T2" fmla="*/ 5 w 5"/>
                <a:gd name="T3" fmla="*/ 0 h 19"/>
                <a:gd name="T4" fmla="*/ 0 w 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9">
                  <a:moveTo>
                    <a:pt x="0" y="19"/>
                  </a:moveTo>
                  <a:lnTo>
                    <a:pt x="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6" name="Line 107"/>
            <p:cNvSpPr>
              <a:spLocks noChangeShapeType="1"/>
            </p:cNvSpPr>
            <p:nvPr/>
          </p:nvSpPr>
          <p:spPr bwMode="auto">
            <a:xfrm flipV="1">
              <a:off x="11412952" y="4938640"/>
              <a:ext cx="8066" cy="3065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7" name="Freeform 108"/>
            <p:cNvSpPr/>
            <p:nvPr/>
          </p:nvSpPr>
          <p:spPr bwMode="auto">
            <a:xfrm>
              <a:off x="11409726" y="4938640"/>
              <a:ext cx="14519" cy="30651"/>
            </a:xfrm>
            <a:custGeom>
              <a:avLst/>
              <a:gdLst>
                <a:gd name="T0" fmla="*/ 5 w 9"/>
                <a:gd name="T1" fmla="*/ 0 h 19"/>
                <a:gd name="T2" fmla="*/ 9 w 9"/>
                <a:gd name="T3" fmla="*/ 1 h 19"/>
                <a:gd name="T4" fmla="*/ 4 w 9"/>
                <a:gd name="T5" fmla="*/ 19 h 19"/>
                <a:gd name="T6" fmla="*/ 0 w 9"/>
                <a:gd name="T7" fmla="*/ 18 h 19"/>
                <a:gd name="T8" fmla="*/ 5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8" name="Freeform 109"/>
            <p:cNvSpPr/>
            <p:nvPr/>
          </p:nvSpPr>
          <p:spPr bwMode="auto">
            <a:xfrm>
              <a:off x="11400047" y="4949933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9" name="Line 110"/>
            <p:cNvSpPr>
              <a:spLocks noChangeShapeType="1"/>
            </p:cNvSpPr>
            <p:nvPr/>
          </p:nvSpPr>
          <p:spPr bwMode="auto">
            <a:xfrm flipV="1">
              <a:off x="11400047" y="4949933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0" name="Freeform 111"/>
            <p:cNvSpPr/>
            <p:nvPr/>
          </p:nvSpPr>
          <p:spPr bwMode="auto">
            <a:xfrm>
              <a:off x="11396821" y="4948320"/>
              <a:ext cx="9679" cy="17745"/>
            </a:xfrm>
            <a:custGeom>
              <a:avLst/>
              <a:gdLst>
                <a:gd name="T0" fmla="*/ 2 w 6"/>
                <a:gd name="T1" fmla="*/ 0 h 11"/>
                <a:gd name="T2" fmla="*/ 6 w 6"/>
                <a:gd name="T3" fmla="*/ 2 h 11"/>
                <a:gd name="T4" fmla="*/ 3 w 6"/>
                <a:gd name="T5" fmla="*/ 11 h 11"/>
                <a:gd name="T6" fmla="*/ 0 w 6"/>
                <a:gd name="T7" fmla="*/ 10 h 11"/>
                <a:gd name="T8" fmla="*/ 2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lnTo>
                    <a:pt x="6" y="2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1" name="Freeform 112"/>
            <p:cNvSpPr/>
            <p:nvPr/>
          </p:nvSpPr>
          <p:spPr bwMode="auto">
            <a:xfrm>
              <a:off x="11385528" y="4946706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2" name="Line 113"/>
            <p:cNvSpPr>
              <a:spLocks noChangeShapeType="1"/>
            </p:cNvSpPr>
            <p:nvPr/>
          </p:nvSpPr>
          <p:spPr bwMode="auto">
            <a:xfrm flipV="1">
              <a:off x="11385528" y="4946706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3" name="Freeform 114"/>
            <p:cNvSpPr/>
            <p:nvPr/>
          </p:nvSpPr>
          <p:spPr bwMode="auto">
            <a:xfrm>
              <a:off x="11382302" y="4945093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4" name="Freeform 115"/>
            <p:cNvSpPr/>
            <p:nvPr/>
          </p:nvSpPr>
          <p:spPr bwMode="auto">
            <a:xfrm>
              <a:off x="11372623" y="4941867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5" name="Line 116"/>
            <p:cNvSpPr>
              <a:spLocks noChangeShapeType="1"/>
            </p:cNvSpPr>
            <p:nvPr/>
          </p:nvSpPr>
          <p:spPr bwMode="auto">
            <a:xfrm flipV="1">
              <a:off x="11372623" y="4941867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6" name="Freeform 117"/>
            <p:cNvSpPr/>
            <p:nvPr/>
          </p:nvSpPr>
          <p:spPr bwMode="auto">
            <a:xfrm>
              <a:off x="11369396" y="4940254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2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7" name="Freeform 118"/>
            <p:cNvSpPr/>
            <p:nvPr/>
          </p:nvSpPr>
          <p:spPr bwMode="auto">
            <a:xfrm>
              <a:off x="11359717" y="4938640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8" name="Line 119"/>
            <p:cNvSpPr>
              <a:spLocks noChangeShapeType="1"/>
            </p:cNvSpPr>
            <p:nvPr/>
          </p:nvSpPr>
          <p:spPr bwMode="auto">
            <a:xfrm flipV="1">
              <a:off x="11359717" y="4938640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9" name="Freeform 120"/>
            <p:cNvSpPr/>
            <p:nvPr/>
          </p:nvSpPr>
          <p:spPr bwMode="auto">
            <a:xfrm>
              <a:off x="11356491" y="4937027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0" name="Freeform 121"/>
            <p:cNvSpPr/>
            <p:nvPr/>
          </p:nvSpPr>
          <p:spPr bwMode="auto">
            <a:xfrm>
              <a:off x="11346812" y="493380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1" name="Line 122"/>
            <p:cNvSpPr>
              <a:spLocks noChangeShapeType="1"/>
            </p:cNvSpPr>
            <p:nvPr/>
          </p:nvSpPr>
          <p:spPr bwMode="auto">
            <a:xfrm flipV="1">
              <a:off x="11346812" y="493380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2" name="Freeform 123"/>
            <p:cNvSpPr/>
            <p:nvPr/>
          </p:nvSpPr>
          <p:spPr bwMode="auto">
            <a:xfrm>
              <a:off x="11343585" y="4932188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2 h 11"/>
                <a:gd name="T4" fmla="*/ 4 w 7"/>
                <a:gd name="T5" fmla="*/ 11 h 11"/>
                <a:gd name="T6" fmla="*/ 0 w 7"/>
                <a:gd name="T7" fmla="*/ 10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2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3" name="Freeform 124"/>
            <p:cNvSpPr/>
            <p:nvPr/>
          </p:nvSpPr>
          <p:spPr bwMode="auto">
            <a:xfrm>
              <a:off x="11333906" y="4914443"/>
              <a:ext cx="9679" cy="30651"/>
            </a:xfrm>
            <a:custGeom>
              <a:avLst/>
              <a:gdLst>
                <a:gd name="T0" fmla="*/ 0 w 6"/>
                <a:gd name="T1" fmla="*/ 19 h 19"/>
                <a:gd name="T2" fmla="*/ 6 w 6"/>
                <a:gd name="T3" fmla="*/ 0 h 19"/>
                <a:gd name="T4" fmla="*/ 0 w 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lnTo>
                    <a:pt x="6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4" name="Line 125"/>
            <p:cNvSpPr>
              <a:spLocks noChangeShapeType="1"/>
            </p:cNvSpPr>
            <p:nvPr/>
          </p:nvSpPr>
          <p:spPr bwMode="auto">
            <a:xfrm flipV="1">
              <a:off x="11333906" y="4914443"/>
              <a:ext cx="9679" cy="3065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5" name="Freeform 126"/>
            <p:cNvSpPr/>
            <p:nvPr/>
          </p:nvSpPr>
          <p:spPr bwMode="auto">
            <a:xfrm>
              <a:off x="11330680" y="4914443"/>
              <a:ext cx="16132" cy="30651"/>
            </a:xfrm>
            <a:custGeom>
              <a:avLst/>
              <a:gdLst>
                <a:gd name="T0" fmla="*/ 6 w 10"/>
                <a:gd name="T1" fmla="*/ 0 h 19"/>
                <a:gd name="T2" fmla="*/ 10 w 10"/>
                <a:gd name="T3" fmla="*/ 1 h 19"/>
                <a:gd name="T4" fmla="*/ 4 w 10"/>
                <a:gd name="T5" fmla="*/ 19 h 19"/>
                <a:gd name="T6" fmla="*/ 0 w 10"/>
                <a:gd name="T7" fmla="*/ 18 h 19"/>
                <a:gd name="T8" fmla="*/ 6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10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6" name="Freeform 127"/>
            <p:cNvSpPr/>
            <p:nvPr/>
          </p:nvSpPr>
          <p:spPr bwMode="auto">
            <a:xfrm>
              <a:off x="11321001" y="4925735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7" name="Line 128"/>
            <p:cNvSpPr>
              <a:spLocks noChangeShapeType="1"/>
            </p:cNvSpPr>
            <p:nvPr/>
          </p:nvSpPr>
          <p:spPr bwMode="auto">
            <a:xfrm flipV="1">
              <a:off x="11321001" y="4925735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8" name="Freeform 129"/>
            <p:cNvSpPr/>
            <p:nvPr/>
          </p:nvSpPr>
          <p:spPr bwMode="auto">
            <a:xfrm>
              <a:off x="11317774" y="4925735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9" name="Freeform 130"/>
            <p:cNvSpPr/>
            <p:nvPr/>
          </p:nvSpPr>
          <p:spPr bwMode="auto">
            <a:xfrm>
              <a:off x="11308095" y="492250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0" name="Line 131"/>
            <p:cNvSpPr>
              <a:spLocks noChangeShapeType="1"/>
            </p:cNvSpPr>
            <p:nvPr/>
          </p:nvSpPr>
          <p:spPr bwMode="auto">
            <a:xfrm flipV="1">
              <a:off x="11308095" y="492250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1" name="Freeform 132"/>
            <p:cNvSpPr/>
            <p:nvPr/>
          </p:nvSpPr>
          <p:spPr bwMode="auto">
            <a:xfrm>
              <a:off x="11304869" y="4920895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2" name="Freeform 133"/>
            <p:cNvSpPr/>
            <p:nvPr/>
          </p:nvSpPr>
          <p:spPr bwMode="auto">
            <a:xfrm>
              <a:off x="11295190" y="491766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3" name="Line 134"/>
            <p:cNvSpPr>
              <a:spLocks noChangeShapeType="1"/>
            </p:cNvSpPr>
            <p:nvPr/>
          </p:nvSpPr>
          <p:spPr bwMode="auto">
            <a:xfrm flipV="1">
              <a:off x="11295190" y="491766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4" name="Freeform 135"/>
            <p:cNvSpPr/>
            <p:nvPr/>
          </p:nvSpPr>
          <p:spPr bwMode="auto">
            <a:xfrm>
              <a:off x="11291964" y="4917669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5" name="Freeform 136"/>
            <p:cNvSpPr/>
            <p:nvPr/>
          </p:nvSpPr>
          <p:spPr bwMode="auto">
            <a:xfrm>
              <a:off x="11282284" y="4914443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6" name="Line 137"/>
            <p:cNvSpPr>
              <a:spLocks noChangeShapeType="1"/>
            </p:cNvSpPr>
            <p:nvPr/>
          </p:nvSpPr>
          <p:spPr bwMode="auto">
            <a:xfrm flipV="1">
              <a:off x="11282284" y="4914443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7" name="Freeform 138"/>
            <p:cNvSpPr/>
            <p:nvPr/>
          </p:nvSpPr>
          <p:spPr bwMode="auto">
            <a:xfrm>
              <a:off x="11279058" y="4912829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8" name="Freeform 139"/>
            <p:cNvSpPr/>
            <p:nvPr/>
          </p:nvSpPr>
          <p:spPr bwMode="auto">
            <a:xfrm>
              <a:off x="11269379" y="4909603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9" name="Line 140"/>
            <p:cNvSpPr>
              <a:spLocks noChangeShapeType="1"/>
            </p:cNvSpPr>
            <p:nvPr/>
          </p:nvSpPr>
          <p:spPr bwMode="auto">
            <a:xfrm flipV="1">
              <a:off x="11269379" y="4909603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0" name="Freeform 141"/>
            <p:cNvSpPr/>
            <p:nvPr/>
          </p:nvSpPr>
          <p:spPr bwMode="auto">
            <a:xfrm>
              <a:off x="11266153" y="4909603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1" name="Freeform 142"/>
            <p:cNvSpPr/>
            <p:nvPr/>
          </p:nvSpPr>
          <p:spPr bwMode="auto">
            <a:xfrm>
              <a:off x="11256473" y="4891858"/>
              <a:ext cx="8066" cy="29037"/>
            </a:xfrm>
            <a:custGeom>
              <a:avLst/>
              <a:gdLst>
                <a:gd name="T0" fmla="*/ 0 w 5"/>
                <a:gd name="T1" fmla="*/ 18 h 18"/>
                <a:gd name="T2" fmla="*/ 5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0" y="18"/>
                  </a:moveTo>
                  <a:lnTo>
                    <a:pt x="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2" name="Line 143"/>
            <p:cNvSpPr>
              <a:spLocks noChangeShapeType="1"/>
            </p:cNvSpPr>
            <p:nvPr/>
          </p:nvSpPr>
          <p:spPr bwMode="auto">
            <a:xfrm flipV="1">
              <a:off x="11256473" y="4891858"/>
              <a:ext cx="8066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3" name="Freeform 144"/>
            <p:cNvSpPr/>
            <p:nvPr/>
          </p:nvSpPr>
          <p:spPr bwMode="auto">
            <a:xfrm>
              <a:off x="11253247" y="4890245"/>
              <a:ext cx="14519" cy="30651"/>
            </a:xfrm>
            <a:custGeom>
              <a:avLst/>
              <a:gdLst>
                <a:gd name="T0" fmla="*/ 5 w 9"/>
                <a:gd name="T1" fmla="*/ 0 h 19"/>
                <a:gd name="T2" fmla="*/ 9 w 9"/>
                <a:gd name="T3" fmla="*/ 1 h 19"/>
                <a:gd name="T4" fmla="*/ 4 w 9"/>
                <a:gd name="T5" fmla="*/ 19 h 19"/>
                <a:gd name="T6" fmla="*/ 0 w 9"/>
                <a:gd name="T7" fmla="*/ 18 h 19"/>
                <a:gd name="T8" fmla="*/ 5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4" name="Freeform 145"/>
            <p:cNvSpPr/>
            <p:nvPr/>
          </p:nvSpPr>
          <p:spPr bwMode="auto">
            <a:xfrm>
              <a:off x="11243568" y="4901537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5" name="Line 146"/>
            <p:cNvSpPr>
              <a:spLocks noChangeShapeType="1"/>
            </p:cNvSpPr>
            <p:nvPr/>
          </p:nvSpPr>
          <p:spPr bwMode="auto">
            <a:xfrm flipV="1">
              <a:off x="11243568" y="4901537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6" name="Freeform 147"/>
            <p:cNvSpPr/>
            <p:nvPr/>
          </p:nvSpPr>
          <p:spPr bwMode="auto">
            <a:xfrm>
              <a:off x="11240342" y="4901537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7" name="Freeform 148"/>
            <p:cNvSpPr/>
            <p:nvPr/>
          </p:nvSpPr>
          <p:spPr bwMode="auto">
            <a:xfrm>
              <a:off x="11229049" y="489831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8" name="Line 149"/>
            <p:cNvSpPr>
              <a:spLocks noChangeShapeType="1"/>
            </p:cNvSpPr>
            <p:nvPr/>
          </p:nvSpPr>
          <p:spPr bwMode="auto">
            <a:xfrm flipV="1">
              <a:off x="11229049" y="489831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9" name="Freeform 150"/>
            <p:cNvSpPr/>
            <p:nvPr/>
          </p:nvSpPr>
          <p:spPr bwMode="auto">
            <a:xfrm>
              <a:off x="11225823" y="4896698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1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0" name="Freeform 151"/>
            <p:cNvSpPr/>
            <p:nvPr/>
          </p:nvSpPr>
          <p:spPr bwMode="auto">
            <a:xfrm>
              <a:off x="11216144" y="489347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1" name="Line 152"/>
            <p:cNvSpPr>
              <a:spLocks noChangeShapeType="1"/>
            </p:cNvSpPr>
            <p:nvPr/>
          </p:nvSpPr>
          <p:spPr bwMode="auto">
            <a:xfrm flipV="1">
              <a:off x="11216144" y="489347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2" name="Freeform 153"/>
            <p:cNvSpPr/>
            <p:nvPr/>
          </p:nvSpPr>
          <p:spPr bwMode="auto">
            <a:xfrm>
              <a:off x="11212917" y="4893471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3" name="Freeform 154"/>
            <p:cNvSpPr/>
            <p:nvPr/>
          </p:nvSpPr>
          <p:spPr bwMode="auto">
            <a:xfrm>
              <a:off x="11203238" y="4890245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4" name="Line 155"/>
            <p:cNvSpPr>
              <a:spLocks noChangeShapeType="1"/>
            </p:cNvSpPr>
            <p:nvPr/>
          </p:nvSpPr>
          <p:spPr bwMode="auto">
            <a:xfrm flipV="1">
              <a:off x="11203238" y="4890245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5" name="Freeform 156"/>
            <p:cNvSpPr/>
            <p:nvPr/>
          </p:nvSpPr>
          <p:spPr bwMode="auto">
            <a:xfrm>
              <a:off x="11200012" y="4888632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2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6" name="Freeform 157"/>
            <p:cNvSpPr/>
            <p:nvPr/>
          </p:nvSpPr>
          <p:spPr bwMode="auto">
            <a:xfrm>
              <a:off x="11190333" y="4885405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7" name="Line 158"/>
            <p:cNvSpPr>
              <a:spLocks noChangeShapeType="1"/>
            </p:cNvSpPr>
            <p:nvPr/>
          </p:nvSpPr>
          <p:spPr bwMode="auto">
            <a:xfrm flipV="1">
              <a:off x="11190333" y="4885405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8" name="Freeform 159"/>
            <p:cNvSpPr/>
            <p:nvPr/>
          </p:nvSpPr>
          <p:spPr bwMode="auto">
            <a:xfrm>
              <a:off x="11187106" y="4885405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9" name="Freeform 160"/>
            <p:cNvSpPr/>
            <p:nvPr/>
          </p:nvSpPr>
          <p:spPr bwMode="auto">
            <a:xfrm>
              <a:off x="11177427" y="4867660"/>
              <a:ext cx="9679" cy="29037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0 h 18"/>
                <a:gd name="T4" fmla="*/ 0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0" name="Line 161"/>
            <p:cNvSpPr>
              <a:spLocks noChangeShapeType="1"/>
            </p:cNvSpPr>
            <p:nvPr/>
          </p:nvSpPr>
          <p:spPr bwMode="auto">
            <a:xfrm flipV="1">
              <a:off x="11177427" y="4867660"/>
              <a:ext cx="9679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1" name="Freeform 162"/>
            <p:cNvSpPr/>
            <p:nvPr/>
          </p:nvSpPr>
          <p:spPr bwMode="auto">
            <a:xfrm>
              <a:off x="11174201" y="4866047"/>
              <a:ext cx="16132" cy="32264"/>
            </a:xfrm>
            <a:custGeom>
              <a:avLst/>
              <a:gdLst>
                <a:gd name="T0" fmla="*/ 6 w 10"/>
                <a:gd name="T1" fmla="*/ 0 h 20"/>
                <a:gd name="T2" fmla="*/ 10 w 10"/>
                <a:gd name="T3" fmla="*/ 2 h 20"/>
                <a:gd name="T4" fmla="*/ 4 w 10"/>
                <a:gd name="T5" fmla="*/ 20 h 20"/>
                <a:gd name="T6" fmla="*/ 0 w 10"/>
                <a:gd name="T7" fmla="*/ 18 h 20"/>
                <a:gd name="T8" fmla="*/ 6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6" y="0"/>
                  </a:moveTo>
                  <a:lnTo>
                    <a:pt x="10" y="2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2" name="Freeform 163"/>
            <p:cNvSpPr/>
            <p:nvPr/>
          </p:nvSpPr>
          <p:spPr bwMode="auto">
            <a:xfrm>
              <a:off x="11164522" y="487733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3" name="Line 164"/>
            <p:cNvSpPr>
              <a:spLocks noChangeShapeType="1"/>
            </p:cNvSpPr>
            <p:nvPr/>
          </p:nvSpPr>
          <p:spPr bwMode="auto">
            <a:xfrm flipV="1">
              <a:off x="11164522" y="487733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4" name="Freeform 165"/>
            <p:cNvSpPr/>
            <p:nvPr/>
          </p:nvSpPr>
          <p:spPr bwMode="auto">
            <a:xfrm>
              <a:off x="11161296" y="4877339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5" name="Freeform 166"/>
            <p:cNvSpPr/>
            <p:nvPr/>
          </p:nvSpPr>
          <p:spPr bwMode="auto">
            <a:xfrm>
              <a:off x="11151616" y="4874113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6" name="Line 167"/>
            <p:cNvSpPr>
              <a:spLocks noChangeShapeType="1"/>
            </p:cNvSpPr>
            <p:nvPr/>
          </p:nvSpPr>
          <p:spPr bwMode="auto">
            <a:xfrm flipV="1">
              <a:off x="11151616" y="4874113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7" name="Freeform 168"/>
            <p:cNvSpPr/>
            <p:nvPr/>
          </p:nvSpPr>
          <p:spPr bwMode="auto">
            <a:xfrm>
              <a:off x="11148390" y="4872500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1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8" name="Freeform 169"/>
            <p:cNvSpPr/>
            <p:nvPr/>
          </p:nvSpPr>
          <p:spPr bwMode="auto">
            <a:xfrm>
              <a:off x="11138711" y="4869273"/>
              <a:ext cx="4840" cy="16132"/>
            </a:xfrm>
            <a:custGeom>
              <a:avLst/>
              <a:gdLst>
                <a:gd name="T0" fmla="*/ 0 w 3"/>
                <a:gd name="T1" fmla="*/ 10 h 10"/>
                <a:gd name="T2" fmla="*/ 3 w 3"/>
                <a:gd name="T3" fmla="*/ 0 h 10"/>
                <a:gd name="T4" fmla="*/ 0 w 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9" name="Line 170"/>
            <p:cNvSpPr>
              <a:spLocks noChangeShapeType="1"/>
            </p:cNvSpPr>
            <p:nvPr/>
          </p:nvSpPr>
          <p:spPr bwMode="auto">
            <a:xfrm flipV="1">
              <a:off x="11138711" y="4869273"/>
              <a:ext cx="4840" cy="161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0" name="Freeform 171"/>
            <p:cNvSpPr/>
            <p:nvPr/>
          </p:nvSpPr>
          <p:spPr bwMode="auto">
            <a:xfrm>
              <a:off x="11135485" y="4869273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1" name="Freeform 172"/>
            <p:cNvSpPr/>
            <p:nvPr/>
          </p:nvSpPr>
          <p:spPr bwMode="auto">
            <a:xfrm>
              <a:off x="11125805" y="4866047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2" name="Line 173"/>
            <p:cNvSpPr>
              <a:spLocks noChangeShapeType="1"/>
            </p:cNvSpPr>
            <p:nvPr/>
          </p:nvSpPr>
          <p:spPr bwMode="auto">
            <a:xfrm flipV="1">
              <a:off x="11125805" y="4866047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3" name="Freeform 174"/>
            <p:cNvSpPr/>
            <p:nvPr/>
          </p:nvSpPr>
          <p:spPr bwMode="auto">
            <a:xfrm>
              <a:off x="11122579" y="4864434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2 h 11"/>
                <a:gd name="T4" fmla="*/ 4 w 7"/>
                <a:gd name="T5" fmla="*/ 11 h 11"/>
                <a:gd name="T6" fmla="*/ 0 w 7"/>
                <a:gd name="T7" fmla="*/ 10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2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4" name="Freeform 175"/>
            <p:cNvSpPr/>
            <p:nvPr/>
          </p:nvSpPr>
          <p:spPr bwMode="auto">
            <a:xfrm>
              <a:off x="11112900" y="486282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5" name="Line 176"/>
            <p:cNvSpPr>
              <a:spLocks noChangeShapeType="1"/>
            </p:cNvSpPr>
            <p:nvPr/>
          </p:nvSpPr>
          <p:spPr bwMode="auto">
            <a:xfrm flipV="1">
              <a:off x="11112900" y="486282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6" name="Freeform 177"/>
            <p:cNvSpPr/>
            <p:nvPr/>
          </p:nvSpPr>
          <p:spPr bwMode="auto">
            <a:xfrm>
              <a:off x="11109674" y="4861208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7" name="Freeform 178"/>
            <p:cNvSpPr/>
            <p:nvPr/>
          </p:nvSpPr>
          <p:spPr bwMode="auto">
            <a:xfrm>
              <a:off x="11099994" y="4843462"/>
              <a:ext cx="8066" cy="29037"/>
            </a:xfrm>
            <a:custGeom>
              <a:avLst/>
              <a:gdLst>
                <a:gd name="T0" fmla="*/ 0 w 5"/>
                <a:gd name="T1" fmla="*/ 18 h 18"/>
                <a:gd name="T2" fmla="*/ 5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0" y="18"/>
                  </a:moveTo>
                  <a:lnTo>
                    <a:pt x="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8" name="Line 179"/>
            <p:cNvSpPr>
              <a:spLocks noChangeShapeType="1"/>
            </p:cNvSpPr>
            <p:nvPr/>
          </p:nvSpPr>
          <p:spPr bwMode="auto">
            <a:xfrm flipV="1">
              <a:off x="11099994" y="4843462"/>
              <a:ext cx="8066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9" name="Freeform 180"/>
            <p:cNvSpPr/>
            <p:nvPr/>
          </p:nvSpPr>
          <p:spPr bwMode="auto">
            <a:xfrm>
              <a:off x="11096768" y="4841849"/>
              <a:ext cx="14519" cy="32264"/>
            </a:xfrm>
            <a:custGeom>
              <a:avLst/>
              <a:gdLst>
                <a:gd name="T0" fmla="*/ 5 w 9"/>
                <a:gd name="T1" fmla="*/ 0 h 20"/>
                <a:gd name="T2" fmla="*/ 9 w 9"/>
                <a:gd name="T3" fmla="*/ 2 h 20"/>
                <a:gd name="T4" fmla="*/ 4 w 9"/>
                <a:gd name="T5" fmla="*/ 20 h 20"/>
                <a:gd name="T6" fmla="*/ 0 w 9"/>
                <a:gd name="T7" fmla="*/ 19 h 20"/>
                <a:gd name="T8" fmla="*/ 5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5" y="0"/>
                  </a:moveTo>
                  <a:lnTo>
                    <a:pt x="9" y="2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0" name="Freeform 181"/>
            <p:cNvSpPr/>
            <p:nvPr/>
          </p:nvSpPr>
          <p:spPr bwMode="auto">
            <a:xfrm>
              <a:off x="11087089" y="4854755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1" name="Line 182"/>
            <p:cNvSpPr>
              <a:spLocks noChangeShapeType="1"/>
            </p:cNvSpPr>
            <p:nvPr/>
          </p:nvSpPr>
          <p:spPr bwMode="auto">
            <a:xfrm flipV="1">
              <a:off x="11087089" y="4854755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2" name="Freeform 183"/>
            <p:cNvSpPr/>
            <p:nvPr/>
          </p:nvSpPr>
          <p:spPr bwMode="auto">
            <a:xfrm>
              <a:off x="11083863" y="4853142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3" name="Freeform 184"/>
            <p:cNvSpPr/>
            <p:nvPr/>
          </p:nvSpPr>
          <p:spPr bwMode="auto">
            <a:xfrm>
              <a:off x="11074184" y="4849915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4" name="Line 185"/>
            <p:cNvSpPr>
              <a:spLocks noChangeShapeType="1"/>
            </p:cNvSpPr>
            <p:nvPr/>
          </p:nvSpPr>
          <p:spPr bwMode="auto">
            <a:xfrm flipV="1">
              <a:off x="11074184" y="4849915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5" name="Freeform 186"/>
            <p:cNvSpPr/>
            <p:nvPr/>
          </p:nvSpPr>
          <p:spPr bwMode="auto">
            <a:xfrm>
              <a:off x="11070957" y="4848302"/>
              <a:ext cx="9679" cy="17745"/>
            </a:xfrm>
            <a:custGeom>
              <a:avLst/>
              <a:gdLst>
                <a:gd name="T0" fmla="*/ 2 w 6"/>
                <a:gd name="T1" fmla="*/ 0 h 11"/>
                <a:gd name="T2" fmla="*/ 6 w 6"/>
                <a:gd name="T3" fmla="*/ 2 h 11"/>
                <a:gd name="T4" fmla="*/ 3 w 6"/>
                <a:gd name="T5" fmla="*/ 11 h 11"/>
                <a:gd name="T6" fmla="*/ 0 w 6"/>
                <a:gd name="T7" fmla="*/ 10 h 11"/>
                <a:gd name="T8" fmla="*/ 2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lnTo>
                    <a:pt x="6" y="2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187"/>
            <p:cNvSpPr/>
            <p:nvPr/>
          </p:nvSpPr>
          <p:spPr bwMode="auto">
            <a:xfrm>
              <a:off x="11061278" y="4846689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Line 188"/>
            <p:cNvSpPr>
              <a:spLocks noChangeShapeType="1"/>
            </p:cNvSpPr>
            <p:nvPr/>
          </p:nvSpPr>
          <p:spPr bwMode="auto">
            <a:xfrm flipV="1">
              <a:off x="11061278" y="4846689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189"/>
            <p:cNvSpPr/>
            <p:nvPr/>
          </p:nvSpPr>
          <p:spPr bwMode="auto">
            <a:xfrm>
              <a:off x="11058052" y="4845076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190"/>
            <p:cNvSpPr/>
            <p:nvPr/>
          </p:nvSpPr>
          <p:spPr bwMode="auto">
            <a:xfrm>
              <a:off x="11046759" y="484184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Line 191"/>
            <p:cNvSpPr>
              <a:spLocks noChangeShapeType="1"/>
            </p:cNvSpPr>
            <p:nvPr/>
          </p:nvSpPr>
          <p:spPr bwMode="auto">
            <a:xfrm flipV="1">
              <a:off x="11046759" y="484184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192"/>
            <p:cNvSpPr/>
            <p:nvPr/>
          </p:nvSpPr>
          <p:spPr bwMode="auto">
            <a:xfrm>
              <a:off x="11045146" y="4841849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3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193"/>
            <p:cNvSpPr/>
            <p:nvPr/>
          </p:nvSpPr>
          <p:spPr bwMode="auto">
            <a:xfrm>
              <a:off x="11033854" y="4838623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Line 194"/>
            <p:cNvSpPr>
              <a:spLocks noChangeShapeType="1"/>
            </p:cNvSpPr>
            <p:nvPr/>
          </p:nvSpPr>
          <p:spPr bwMode="auto">
            <a:xfrm flipV="1">
              <a:off x="11033854" y="4838623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195"/>
            <p:cNvSpPr/>
            <p:nvPr/>
          </p:nvSpPr>
          <p:spPr bwMode="auto">
            <a:xfrm>
              <a:off x="11030628" y="4837010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196"/>
            <p:cNvSpPr/>
            <p:nvPr/>
          </p:nvSpPr>
          <p:spPr bwMode="auto">
            <a:xfrm>
              <a:off x="11020948" y="4819265"/>
              <a:ext cx="9679" cy="29037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0 h 18"/>
                <a:gd name="T4" fmla="*/ 0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Line 197"/>
            <p:cNvSpPr>
              <a:spLocks noChangeShapeType="1"/>
            </p:cNvSpPr>
            <p:nvPr/>
          </p:nvSpPr>
          <p:spPr bwMode="auto">
            <a:xfrm flipV="1">
              <a:off x="11020948" y="4819265"/>
              <a:ext cx="9679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198"/>
            <p:cNvSpPr/>
            <p:nvPr/>
          </p:nvSpPr>
          <p:spPr bwMode="auto">
            <a:xfrm>
              <a:off x="11017722" y="4819265"/>
              <a:ext cx="16132" cy="30651"/>
            </a:xfrm>
            <a:custGeom>
              <a:avLst/>
              <a:gdLst>
                <a:gd name="T0" fmla="*/ 6 w 10"/>
                <a:gd name="T1" fmla="*/ 0 h 19"/>
                <a:gd name="T2" fmla="*/ 10 w 10"/>
                <a:gd name="T3" fmla="*/ 1 h 19"/>
                <a:gd name="T4" fmla="*/ 4 w 10"/>
                <a:gd name="T5" fmla="*/ 19 h 19"/>
                <a:gd name="T6" fmla="*/ 0 w 10"/>
                <a:gd name="T7" fmla="*/ 18 h 19"/>
                <a:gd name="T8" fmla="*/ 6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10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Freeform 199"/>
            <p:cNvSpPr/>
            <p:nvPr/>
          </p:nvSpPr>
          <p:spPr bwMode="auto">
            <a:xfrm>
              <a:off x="11008043" y="4830557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200"/>
            <p:cNvSpPr>
              <a:spLocks noChangeShapeType="1"/>
            </p:cNvSpPr>
            <p:nvPr/>
          </p:nvSpPr>
          <p:spPr bwMode="auto">
            <a:xfrm flipV="1">
              <a:off x="11008043" y="4830557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Freeform 201"/>
            <p:cNvSpPr/>
            <p:nvPr/>
          </p:nvSpPr>
          <p:spPr bwMode="auto">
            <a:xfrm>
              <a:off x="11004817" y="4828944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Freeform 202"/>
            <p:cNvSpPr/>
            <p:nvPr/>
          </p:nvSpPr>
          <p:spPr bwMode="auto">
            <a:xfrm>
              <a:off x="10995137" y="4825717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Line 203"/>
            <p:cNvSpPr>
              <a:spLocks noChangeShapeType="1"/>
            </p:cNvSpPr>
            <p:nvPr/>
          </p:nvSpPr>
          <p:spPr bwMode="auto">
            <a:xfrm flipV="1">
              <a:off x="10995137" y="4825717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Freeform 204"/>
            <p:cNvSpPr/>
            <p:nvPr/>
          </p:nvSpPr>
          <p:spPr bwMode="auto">
            <a:xfrm>
              <a:off x="10991911" y="4825717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206"/>
            <p:cNvSpPr/>
            <p:nvPr/>
          </p:nvSpPr>
          <p:spPr bwMode="auto">
            <a:xfrm>
              <a:off x="10980619" y="482249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Line 207"/>
            <p:cNvSpPr>
              <a:spLocks noChangeShapeType="1"/>
            </p:cNvSpPr>
            <p:nvPr/>
          </p:nvSpPr>
          <p:spPr bwMode="auto">
            <a:xfrm flipV="1">
              <a:off x="10980619" y="482249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208"/>
            <p:cNvSpPr/>
            <p:nvPr/>
          </p:nvSpPr>
          <p:spPr bwMode="auto">
            <a:xfrm>
              <a:off x="10977393" y="4820878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209"/>
            <p:cNvSpPr/>
            <p:nvPr/>
          </p:nvSpPr>
          <p:spPr bwMode="auto">
            <a:xfrm>
              <a:off x="10967714" y="481765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Line 210"/>
            <p:cNvSpPr>
              <a:spLocks noChangeShapeType="1"/>
            </p:cNvSpPr>
            <p:nvPr/>
          </p:nvSpPr>
          <p:spPr bwMode="auto">
            <a:xfrm flipV="1">
              <a:off x="10967714" y="481765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211"/>
            <p:cNvSpPr/>
            <p:nvPr/>
          </p:nvSpPr>
          <p:spPr bwMode="auto">
            <a:xfrm>
              <a:off x="10964487" y="4817651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212"/>
            <p:cNvSpPr/>
            <p:nvPr/>
          </p:nvSpPr>
          <p:spPr bwMode="auto">
            <a:xfrm>
              <a:off x="10954808" y="4814425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Line 213"/>
            <p:cNvSpPr>
              <a:spLocks noChangeShapeType="1"/>
            </p:cNvSpPr>
            <p:nvPr/>
          </p:nvSpPr>
          <p:spPr bwMode="auto">
            <a:xfrm flipV="1">
              <a:off x="10954808" y="4814425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214"/>
            <p:cNvSpPr/>
            <p:nvPr/>
          </p:nvSpPr>
          <p:spPr bwMode="auto">
            <a:xfrm>
              <a:off x="10951582" y="4812812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215"/>
            <p:cNvSpPr/>
            <p:nvPr/>
          </p:nvSpPr>
          <p:spPr bwMode="auto">
            <a:xfrm>
              <a:off x="10941903" y="4795067"/>
              <a:ext cx="9679" cy="29037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0 h 18"/>
                <a:gd name="T4" fmla="*/ 0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Line 216"/>
            <p:cNvSpPr>
              <a:spLocks noChangeShapeType="1"/>
            </p:cNvSpPr>
            <p:nvPr/>
          </p:nvSpPr>
          <p:spPr bwMode="auto">
            <a:xfrm flipV="1">
              <a:off x="10941903" y="4795067"/>
              <a:ext cx="9679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217"/>
            <p:cNvSpPr/>
            <p:nvPr/>
          </p:nvSpPr>
          <p:spPr bwMode="auto">
            <a:xfrm>
              <a:off x="10938676" y="4793454"/>
              <a:ext cx="16132" cy="32264"/>
            </a:xfrm>
            <a:custGeom>
              <a:avLst/>
              <a:gdLst>
                <a:gd name="T0" fmla="*/ 6 w 10"/>
                <a:gd name="T1" fmla="*/ 0 h 20"/>
                <a:gd name="T2" fmla="*/ 10 w 10"/>
                <a:gd name="T3" fmla="*/ 2 h 20"/>
                <a:gd name="T4" fmla="*/ 4 w 10"/>
                <a:gd name="T5" fmla="*/ 20 h 20"/>
                <a:gd name="T6" fmla="*/ 0 w 10"/>
                <a:gd name="T7" fmla="*/ 19 h 20"/>
                <a:gd name="T8" fmla="*/ 6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6" y="0"/>
                  </a:moveTo>
                  <a:lnTo>
                    <a:pt x="10" y="2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218"/>
            <p:cNvSpPr/>
            <p:nvPr/>
          </p:nvSpPr>
          <p:spPr bwMode="auto">
            <a:xfrm>
              <a:off x="10928997" y="480635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Line 219"/>
            <p:cNvSpPr>
              <a:spLocks noChangeShapeType="1"/>
            </p:cNvSpPr>
            <p:nvPr/>
          </p:nvSpPr>
          <p:spPr bwMode="auto">
            <a:xfrm flipV="1">
              <a:off x="10928997" y="480635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220"/>
            <p:cNvSpPr/>
            <p:nvPr/>
          </p:nvSpPr>
          <p:spPr bwMode="auto">
            <a:xfrm>
              <a:off x="10925771" y="4804746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221"/>
            <p:cNvSpPr/>
            <p:nvPr/>
          </p:nvSpPr>
          <p:spPr bwMode="auto">
            <a:xfrm>
              <a:off x="10916092" y="4801520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Line 222"/>
            <p:cNvSpPr>
              <a:spLocks noChangeShapeType="1"/>
            </p:cNvSpPr>
            <p:nvPr/>
          </p:nvSpPr>
          <p:spPr bwMode="auto">
            <a:xfrm flipV="1">
              <a:off x="10916092" y="4801520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223"/>
            <p:cNvSpPr/>
            <p:nvPr/>
          </p:nvSpPr>
          <p:spPr bwMode="auto">
            <a:xfrm>
              <a:off x="10912865" y="4801520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224"/>
            <p:cNvSpPr/>
            <p:nvPr/>
          </p:nvSpPr>
          <p:spPr bwMode="auto">
            <a:xfrm>
              <a:off x="10903186" y="4798293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Line 225"/>
            <p:cNvSpPr>
              <a:spLocks noChangeShapeType="1"/>
            </p:cNvSpPr>
            <p:nvPr/>
          </p:nvSpPr>
          <p:spPr bwMode="auto">
            <a:xfrm flipV="1">
              <a:off x="10903186" y="4798293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226"/>
            <p:cNvSpPr/>
            <p:nvPr/>
          </p:nvSpPr>
          <p:spPr bwMode="auto">
            <a:xfrm>
              <a:off x="10899960" y="4796680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227"/>
            <p:cNvSpPr/>
            <p:nvPr/>
          </p:nvSpPr>
          <p:spPr bwMode="auto">
            <a:xfrm>
              <a:off x="10890281" y="4793454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Line 228"/>
            <p:cNvSpPr>
              <a:spLocks noChangeShapeType="1"/>
            </p:cNvSpPr>
            <p:nvPr/>
          </p:nvSpPr>
          <p:spPr bwMode="auto">
            <a:xfrm flipV="1">
              <a:off x="10890281" y="4793454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229"/>
            <p:cNvSpPr/>
            <p:nvPr/>
          </p:nvSpPr>
          <p:spPr bwMode="auto">
            <a:xfrm>
              <a:off x="10887054" y="4793454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Freeform 230"/>
            <p:cNvSpPr/>
            <p:nvPr/>
          </p:nvSpPr>
          <p:spPr bwMode="auto">
            <a:xfrm>
              <a:off x="10877375" y="4790227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Line 231"/>
            <p:cNvSpPr>
              <a:spLocks noChangeShapeType="1"/>
            </p:cNvSpPr>
            <p:nvPr/>
          </p:nvSpPr>
          <p:spPr bwMode="auto">
            <a:xfrm flipV="1">
              <a:off x="10877375" y="4790227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Freeform 232"/>
            <p:cNvSpPr/>
            <p:nvPr/>
          </p:nvSpPr>
          <p:spPr bwMode="auto">
            <a:xfrm>
              <a:off x="10874149" y="4788614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2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2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233"/>
            <p:cNvSpPr/>
            <p:nvPr/>
          </p:nvSpPr>
          <p:spPr bwMode="auto">
            <a:xfrm>
              <a:off x="10864470" y="4770869"/>
              <a:ext cx="8066" cy="29037"/>
            </a:xfrm>
            <a:custGeom>
              <a:avLst/>
              <a:gdLst>
                <a:gd name="T0" fmla="*/ 0 w 5"/>
                <a:gd name="T1" fmla="*/ 18 h 18"/>
                <a:gd name="T2" fmla="*/ 5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0" y="18"/>
                  </a:moveTo>
                  <a:lnTo>
                    <a:pt x="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Line 234"/>
            <p:cNvSpPr>
              <a:spLocks noChangeShapeType="1"/>
            </p:cNvSpPr>
            <p:nvPr/>
          </p:nvSpPr>
          <p:spPr bwMode="auto">
            <a:xfrm flipV="1">
              <a:off x="10864470" y="4770869"/>
              <a:ext cx="8066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235"/>
            <p:cNvSpPr/>
            <p:nvPr/>
          </p:nvSpPr>
          <p:spPr bwMode="auto">
            <a:xfrm>
              <a:off x="10861243" y="4770869"/>
              <a:ext cx="14519" cy="30651"/>
            </a:xfrm>
            <a:custGeom>
              <a:avLst/>
              <a:gdLst>
                <a:gd name="T0" fmla="*/ 5 w 9"/>
                <a:gd name="T1" fmla="*/ 0 h 19"/>
                <a:gd name="T2" fmla="*/ 9 w 9"/>
                <a:gd name="T3" fmla="*/ 1 h 19"/>
                <a:gd name="T4" fmla="*/ 4 w 9"/>
                <a:gd name="T5" fmla="*/ 19 h 19"/>
                <a:gd name="T6" fmla="*/ 0 w 9"/>
                <a:gd name="T7" fmla="*/ 18 h 19"/>
                <a:gd name="T8" fmla="*/ 5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1" name="组合 690"/>
          <p:cNvGrpSpPr/>
          <p:nvPr/>
        </p:nvGrpSpPr>
        <p:grpSpPr>
          <a:xfrm>
            <a:off x="6603980" y="1869605"/>
            <a:ext cx="596721" cy="789477"/>
            <a:chOff x="7190650" y="1670587"/>
            <a:chExt cx="596721" cy="789477"/>
          </a:xfrm>
        </p:grpSpPr>
        <p:sp>
          <p:nvSpPr>
            <p:cNvPr id="478" name="Freeform 9"/>
            <p:cNvSpPr/>
            <p:nvPr/>
          </p:nvSpPr>
          <p:spPr bwMode="auto">
            <a:xfrm>
              <a:off x="7301382" y="1670587"/>
              <a:ext cx="483939" cy="524950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5" name="Freeform 46"/>
            <p:cNvSpPr/>
            <p:nvPr/>
          </p:nvSpPr>
          <p:spPr bwMode="auto">
            <a:xfrm>
              <a:off x="7317787" y="1752611"/>
              <a:ext cx="346549" cy="37935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6" name="Freeform 47"/>
            <p:cNvSpPr>
              <a:spLocks noEditPoints="1"/>
            </p:cNvSpPr>
            <p:nvPr/>
          </p:nvSpPr>
          <p:spPr bwMode="auto">
            <a:xfrm>
              <a:off x="7243965" y="1674689"/>
              <a:ext cx="481889" cy="524950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9" name="Freeform 10"/>
            <p:cNvSpPr>
              <a:spLocks noEditPoints="1"/>
            </p:cNvSpPr>
            <p:nvPr/>
          </p:nvSpPr>
          <p:spPr bwMode="auto">
            <a:xfrm>
              <a:off x="7250118" y="2082756"/>
              <a:ext cx="219413" cy="213261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2" name="Freeform 13"/>
            <p:cNvSpPr/>
            <p:nvPr/>
          </p:nvSpPr>
          <p:spPr bwMode="auto">
            <a:xfrm>
              <a:off x="7531048" y="2248854"/>
              <a:ext cx="256323" cy="207110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7" name="Freeform 48"/>
            <p:cNvSpPr>
              <a:spLocks noEditPoints="1"/>
            </p:cNvSpPr>
            <p:nvPr/>
          </p:nvSpPr>
          <p:spPr bwMode="auto">
            <a:xfrm>
              <a:off x="7190650" y="2088907"/>
              <a:ext cx="219413" cy="211210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Freeform 236"/>
            <p:cNvSpPr/>
            <p:nvPr/>
          </p:nvSpPr>
          <p:spPr bwMode="auto">
            <a:xfrm>
              <a:off x="7557705" y="2263207"/>
              <a:ext cx="24607" cy="14354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237"/>
            <p:cNvSpPr/>
            <p:nvPr/>
          </p:nvSpPr>
          <p:spPr bwMode="auto">
            <a:xfrm>
              <a:off x="7473632" y="2252954"/>
              <a:ext cx="254273" cy="207110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Freeform 238"/>
            <p:cNvSpPr/>
            <p:nvPr/>
          </p:nvSpPr>
          <p:spPr bwMode="auto">
            <a:xfrm>
              <a:off x="7502339" y="2398546"/>
              <a:ext cx="36910" cy="18456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239"/>
            <p:cNvSpPr/>
            <p:nvPr/>
          </p:nvSpPr>
          <p:spPr bwMode="auto">
            <a:xfrm>
              <a:off x="7487985" y="2380090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240"/>
            <p:cNvSpPr/>
            <p:nvPr/>
          </p:nvSpPr>
          <p:spPr bwMode="auto">
            <a:xfrm>
              <a:off x="7490036" y="2365736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241"/>
            <p:cNvSpPr/>
            <p:nvPr/>
          </p:nvSpPr>
          <p:spPr bwMode="auto">
            <a:xfrm>
              <a:off x="7492086" y="2351383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Freeform 242"/>
            <p:cNvSpPr/>
            <p:nvPr/>
          </p:nvSpPr>
          <p:spPr bwMode="auto">
            <a:xfrm>
              <a:off x="7496188" y="2337029"/>
              <a:ext cx="34860" cy="16404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243"/>
            <p:cNvSpPr/>
            <p:nvPr/>
          </p:nvSpPr>
          <p:spPr bwMode="auto">
            <a:xfrm>
              <a:off x="7498238" y="2322674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Freeform 244"/>
            <p:cNvSpPr/>
            <p:nvPr/>
          </p:nvSpPr>
          <p:spPr bwMode="auto">
            <a:xfrm>
              <a:off x="7500289" y="2308320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245"/>
            <p:cNvSpPr/>
            <p:nvPr/>
          </p:nvSpPr>
          <p:spPr bwMode="auto">
            <a:xfrm>
              <a:off x="7502339" y="2293966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246"/>
            <p:cNvSpPr/>
            <p:nvPr/>
          </p:nvSpPr>
          <p:spPr bwMode="auto">
            <a:xfrm>
              <a:off x="7504391" y="2279611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247"/>
            <p:cNvSpPr/>
            <p:nvPr/>
          </p:nvSpPr>
          <p:spPr bwMode="auto">
            <a:xfrm>
              <a:off x="7506441" y="2265258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Freeform 248"/>
            <p:cNvSpPr/>
            <p:nvPr/>
          </p:nvSpPr>
          <p:spPr bwMode="auto">
            <a:xfrm>
              <a:off x="7592566" y="2287814"/>
              <a:ext cx="118934" cy="15584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249"/>
            <p:cNvSpPr/>
            <p:nvPr/>
          </p:nvSpPr>
          <p:spPr bwMode="auto">
            <a:xfrm>
              <a:off x="7606920" y="2296017"/>
              <a:ext cx="26657" cy="129187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250"/>
            <p:cNvSpPr/>
            <p:nvPr/>
          </p:nvSpPr>
          <p:spPr bwMode="auto">
            <a:xfrm>
              <a:off x="7627426" y="2298067"/>
              <a:ext cx="28709" cy="13123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251"/>
            <p:cNvSpPr/>
            <p:nvPr/>
          </p:nvSpPr>
          <p:spPr bwMode="auto">
            <a:xfrm>
              <a:off x="7649982" y="2302168"/>
              <a:ext cx="28709" cy="13123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252"/>
            <p:cNvSpPr/>
            <p:nvPr/>
          </p:nvSpPr>
          <p:spPr bwMode="auto">
            <a:xfrm>
              <a:off x="7672539" y="2306270"/>
              <a:ext cx="26657" cy="129187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25" name="组合 1124"/>
          <p:cNvGrpSpPr/>
          <p:nvPr/>
        </p:nvGrpSpPr>
        <p:grpSpPr>
          <a:xfrm>
            <a:off x="6673519" y="2628212"/>
            <a:ext cx="2294609" cy="1631301"/>
            <a:chOff x="6673519" y="2628212"/>
            <a:chExt cx="2294609" cy="1631301"/>
          </a:xfrm>
        </p:grpSpPr>
        <p:sp>
          <p:nvSpPr>
            <p:cNvPr id="488" name="Freeform 19"/>
            <p:cNvSpPr>
              <a:spLocks noEditPoints="1"/>
            </p:cNvSpPr>
            <p:nvPr/>
          </p:nvSpPr>
          <p:spPr bwMode="auto">
            <a:xfrm>
              <a:off x="6942529" y="2628212"/>
              <a:ext cx="1734798" cy="1609711"/>
            </a:xfrm>
            <a:custGeom>
              <a:avLst/>
              <a:gdLst>
                <a:gd name="T0" fmla="*/ 3859 w 3859"/>
                <a:gd name="T1" fmla="*/ 3385 h 3580"/>
                <a:gd name="T2" fmla="*/ 3859 w 3859"/>
                <a:gd name="T3" fmla="*/ 196 h 3580"/>
                <a:gd name="T4" fmla="*/ 3664 w 3859"/>
                <a:gd name="T5" fmla="*/ 0 h 3580"/>
                <a:gd name="T6" fmla="*/ 1483 w 3859"/>
                <a:gd name="T7" fmla="*/ 0 h 3580"/>
                <a:gd name="T8" fmla="*/ 1288 w 3859"/>
                <a:gd name="T9" fmla="*/ 196 h 3580"/>
                <a:gd name="T10" fmla="*/ 1288 w 3859"/>
                <a:gd name="T11" fmla="*/ 1130 h 3580"/>
                <a:gd name="T12" fmla="*/ 156 w 3859"/>
                <a:gd name="T13" fmla="*/ 1534 h 3580"/>
                <a:gd name="T14" fmla="*/ 105 w 3859"/>
                <a:gd name="T15" fmla="*/ 1605 h 3580"/>
                <a:gd name="T16" fmla="*/ 13 w 3859"/>
                <a:gd name="T17" fmla="*/ 2606 h 3580"/>
                <a:gd name="T18" fmla="*/ 247 w 3859"/>
                <a:gd name="T19" fmla="*/ 2887 h 3580"/>
                <a:gd name="T20" fmla="*/ 1189 w 3859"/>
                <a:gd name="T21" fmla="*/ 2973 h 3580"/>
                <a:gd name="T22" fmla="*/ 1288 w 3859"/>
                <a:gd name="T23" fmla="*/ 2952 h 3580"/>
                <a:gd name="T24" fmla="*/ 1288 w 3859"/>
                <a:gd name="T25" fmla="*/ 3385 h 3580"/>
                <a:gd name="T26" fmla="*/ 1483 w 3859"/>
                <a:gd name="T27" fmla="*/ 3580 h 3580"/>
                <a:gd name="T28" fmla="*/ 3664 w 3859"/>
                <a:gd name="T29" fmla="*/ 3580 h 3580"/>
                <a:gd name="T30" fmla="*/ 3859 w 3859"/>
                <a:gd name="T31" fmla="*/ 3385 h 3580"/>
                <a:gd name="T32" fmla="*/ 1191 w 3859"/>
                <a:gd name="T33" fmla="*/ 1591 h 3580"/>
                <a:gd name="T34" fmla="*/ 1149 w 3859"/>
                <a:gd name="T35" fmla="*/ 1548 h 3580"/>
                <a:gd name="T36" fmla="*/ 1173 w 3859"/>
                <a:gd name="T37" fmla="*/ 1494 h 3580"/>
                <a:gd name="T38" fmla="*/ 1288 w 3859"/>
                <a:gd name="T39" fmla="*/ 1436 h 3580"/>
                <a:gd name="T40" fmla="*/ 1288 w 3859"/>
                <a:gd name="T41" fmla="*/ 1600 h 3580"/>
                <a:gd name="T42" fmla="*/ 1191 w 3859"/>
                <a:gd name="T43" fmla="*/ 1591 h 3580"/>
                <a:gd name="T44" fmla="*/ 1231 w 3859"/>
                <a:gd name="T45" fmla="*/ 2634 h 3580"/>
                <a:gd name="T46" fmla="*/ 1232 w 3859"/>
                <a:gd name="T47" fmla="*/ 2632 h 3580"/>
                <a:gd name="T48" fmla="*/ 1288 w 3859"/>
                <a:gd name="T49" fmla="*/ 2637 h 3580"/>
                <a:gd name="T50" fmla="*/ 1288 w 3859"/>
                <a:gd name="T51" fmla="*/ 2654 h 3580"/>
                <a:gd name="T52" fmla="*/ 1231 w 3859"/>
                <a:gd name="T53" fmla="*/ 2634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59" h="3580">
                  <a:moveTo>
                    <a:pt x="3859" y="3385"/>
                  </a:moveTo>
                  <a:cubicBezTo>
                    <a:pt x="3859" y="196"/>
                    <a:pt x="3859" y="196"/>
                    <a:pt x="3859" y="196"/>
                  </a:cubicBezTo>
                  <a:cubicBezTo>
                    <a:pt x="3859" y="88"/>
                    <a:pt x="3771" y="0"/>
                    <a:pt x="3664" y="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375" y="0"/>
                    <a:pt x="1288" y="88"/>
                    <a:pt x="1288" y="196"/>
                  </a:cubicBezTo>
                  <a:cubicBezTo>
                    <a:pt x="1288" y="1130"/>
                    <a:pt x="1288" y="1130"/>
                    <a:pt x="1288" y="1130"/>
                  </a:cubicBezTo>
                  <a:cubicBezTo>
                    <a:pt x="156" y="1534"/>
                    <a:pt x="156" y="1534"/>
                    <a:pt x="156" y="1534"/>
                  </a:cubicBezTo>
                  <a:cubicBezTo>
                    <a:pt x="127" y="1547"/>
                    <a:pt x="108" y="1574"/>
                    <a:pt x="105" y="1605"/>
                  </a:cubicBezTo>
                  <a:cubicBezTo>
                    <a:pt x="91" y="1755"/>
                    <a:pt x="43" y="2284"/>
                    <a:pt x="13" y="2606"/>
                  </a:cubicBezTo>
                  <a:cubicBezTo>
                    <a:pt x="0" y="2748"/>
                    <a:pt x="105" y="2874"/>
                    <a:pt x="247" y="2887"/>
                  </a:cubicBezTo>
                  <a:cubicBezTo>
                    <a:pt x="706" y="2929"/>
                    <a:pt x="1189" y="2973"/>
                    <a:pt x="1189" y="2973"/>
                  </a:cubicBezTo>
                  <a:cubicBezTo>
                    <a:pt x="1225" y="2977"/>
                    <a:pt x="1259" y="2969"/>
                    <a:pt x="1288" y="2952"/>
                  </a:cubicBezTo>
                  <a:cubicBezTo>
                    <a:pt x="1288" y="3385"/>
                    <a:pt x="1288" y="3385"/>
                    <a:pt x="1288" y="3385"/>
                  </a:cubicBezTo>
                  <a:cubicBezTo>
                    <a:pt x="1288" y="3493"/>
                    <a:pt x="1375" y="3580"/>
                    <a:pt x="1483" y="3580"/>
                  </a:cubicBezTo>
                  <a:cubicBezTo>
                    <a:pt x="3664" y="3580"/>
                    <a:pt x="3664" y="3580"/>
                    <a:pt x="3664" y="3580"/>
                  </a:cubicBezTo>
                  <a:cubicBezTo>
                    <a:pt x="3771" y="3580"/>
                    <a:pt x="3859" y="3493"/>
                    <a:pt x="3859" y="3385"/>
                  </a:cubicBezTo>
                  <a:close/>
                  <a:moveTo>
                    <a:pt x="1191" y="1591"/>
                  </a:moveTo>
                  <a:cubicBezTo>
                    <a:pt x="1170" y="1589"/>
                    <a:pt x="1153" y="1569"/>
                    <a:pt x="1149" y="1548"/>
                  </a:cubicBezTo>
                  <a:cubicBezTo>
                    <a:pt x="1145" y="1527"/>
                    <a:pt x="1155" y="1504"/>
                    <a:pt x="1173" y="1494"/>
                  </a:cubicBezTo>
                  <a:cubicBezTo>
                    <a:pt x="1213" y="1469"/>
                    <a:pt x="1252" y="1451"/>
                    <a:pt x="1288" y="1436"/>
                  </a:cubicBezTo>
                  <a:cubicBezTo>
                    <a:pt x="1288" y="1600"/>
                    <a:pt x="1288" y="1600"/>
                    <a:pt x="1288" y="1600"/>
                  </a:cubicBezTo>
                  <a:lnTo>
                    <a:pt x="1191" y="1591"/>
                  </a:lnTo>
                  <a:close/>
                  <a:moveTo>
                    <a:pt x="1231" y="2634"/>
                  </a:moveTo>
                  <a:cubicBezTo>
                    <a:pt x="1232" y="2633"/>
                    <a:pt x="1232" y="2632"/>
                    <a:pt x="1232" y="2632"/>
                  </a:cubicBezTo>
                  <a:cubicBezTo>
                    <a:pt x="1288" y="2637"/>
                    <a:pt x="1288" y="2637"/>
                    <a:pt x="1288" y="2637"/>
                  </a:cubicBezTo>
                  <a:cubicBezTo>
                    <a:pt x="1288" y="2654"/>
                    <a:pt x="1288" y="2654"/>
                    <a:pt x="1288" y="2654"/>
                  </a:cubicBezTo>
                  <a:cubicBezTo>
                    <a:pt x="1271" y="2644"/>
                    <a:pt x="1252" y="2637"/>
                    <a:pt x="1231" y="2634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90" name="组合 689"/>
            <p:cNvGrpSpPr/>
            <p:nvPr/>
          </p:nvGrpSpPr>
          <p:grpSpPr>
            <a:xfrm>
              <a:off x="6673519" y="2649802"/>
              <a:ext cx="2294609" cy="1609711"/>
              <a:chOff x="6325302" y="2634363"/>
              <a:chExt cx="2294609" cy="1609711"/>
            </a:xfrm>
          </p:grpSpPr>
          <p:sp>
            <p:nvSpPr>
              <p:cNvPr id="489" name="Freeform 20"/>
              <p:cNvSpPr/>
              <p:nvPr/>
            </p:nvSpPr>
            <p:spPr bwMode="auto">
              <a:xfrm>
                <a:off x="6341706" y="3190073"/>
                <a:ext cx="600822" cy="725909"/>
              </a:xfrm>
              <a:custGeom>
                <a:avLst/>
                <a:gdLst>
                  <a:gd name="T0" fmla="*/ 1230 w 1332"/>
                  <a:gd name="T1" fmla="*/ 225 h 1612"/>
                  <a:gd name="T2" fmla="*/ 1105 w 1332"/>
                  <a:gd name="T3" fmla="*/ 213 h 1612"/>
                  <a:gd name="T4" fmla="*/ 1042 w 1332"/>
                  <a:gd name="T5" fmla="*/ 115 h 1612"/>
                  <a:gd name="T6" fmla="*/ 27 w 1332"/>
                  <a:gd name="T7" fmla="*/ 0 h 1612"/>
                  <a:gd name="T8" fmla="*/ 97 w 1332"/>
                  <a:gd name="T9" fmla="*/ 782 h 1612"/>
                  <a:gd name="T10" fmla="*/ 92 w 1332"/>
                  <a:gd name="T11" fmla="*/ 1095 h 1612"/>
                  <a:gd name="T12" fmla="*/ 103 w 1332"/>
                  <a:gd name="T13" fmla="*/ 1556 h 1612"/>
                  <a:gd name="T14" fmla="*/ 905 w 1332"/>
                  <a:gd name="T15" fmla="*/ 1609 h 1612"/>
                  <a:gd name="T16" fmla="*/ 981 w 1332"/>
                  <a:gd name="T17" fmla="*/ 1539 h 1612"/>
                  <a:gd name="T18" fmla="*/ 1108 w 1332"/>
                  <a:gd name="T19" fmla="*/ 1550 h 1612"/>
                  <a:gd name="T20" fmla="*/ 1224 w 1332"/>
                  <a:gd name="T21" fmla="*/ 1454 h 1612"/>
                  <a:gd name="T22" fmla="*/ 1275 w 1332"/>
                  <a:gd name="T23" fmla="*/ 897 h 1612"/>
                  <a:gd name="T24" fmla="*/ 1326 w 1332"/>
                  <a:gd name="T25" fmla="*/ 341 h 1612"/>
                  <a:gd name="T26" fmla="*/ 1230 w 1332"/>
                  <a:gd name="T27" fmla="*/ 225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2" h="1612">
                    <a:moveTo>
                      <a:pt x="1230" y="225"/>
                    </a:moveTo>
                    <a:cubicBezTo>
                      <a:pt x="1105" y="213"/>
                      <a:pt x="1105" y="213"/>
                      <a:pt x="1105" y="213"/>
                    </a:cubicBezTo>
                    <a:cubicBezTo>
                      <a:pt x="1105" y="161"/>
                      <a:pt x="1079" y="119"/>
                      <a:pt x="1042" y="11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246"/>
                      <a:pt x="106" y="530"/>
                      <a:pt x="97" y="782"/>
                    </a:cubicBezTo>
                    <a:cubicBezTo>
                      <a:pt x="94" y="886"/>
                      <a:pt x="92" y="990"/>
                      <a:pt x="92" y="1095"/>
                    </a:cubicBezTo>
                    <a:cubicBezTo>
                      <a:pt x="92" y="1249"/>
                      <a:pt x="96" y="1403"/>
                      <a:pt x="103" y="1556"/>
                    </a:cubicBezTo>
                    <a:cubicBezTo>
                      <a:pt x="905" y="1609"/>
                      <a:pt x="905" y="1609"/>
                      <a:pt x="905" y="1609"/>
                    </a:cubicBezTo>
                    <a:cubicBezTo>
                      <a:pt x="938" y="1612"/>
                      <a:pt x="969" y="1582"/>
                      <a:pt x="981" y="1539"/>
                    </a:cubicBezTo>
                    <a:cubicBezTo>
                      <a:pt x="1108" y="1550"/>
                      <a:pt x="1108" y="1550"/>
                      <a:pt x="1108" y="1550"/>
                    </a:cubicBezTo>
                    <a:cubicBezTo>
                      <a:pt x="1167" y="1556"/>
                      <a:pt x="1219" y="1513"/>
                      <a:pt x="1224" y="1454"/>
                    </a:cubicBezTo>
                    <a:cubicBezTo>
                      <a:pt x="1275" y="897"/>
                      <a:pt x="1275" y="897"/>
                      <a:pt x="1275" y="897"/>
                    </a:cubicBezTo>
                    <a:cubicBezTo>
                      <a:pt x="1326" y="341"/>
                      <a:pt x="1326" y="341"/>
                      <a:pt x="1326" y="341"/>
                    </a:cubicBezTo>
                    <a:cubicBezTo>
                      <a:pt x="1332" y="282"/>
                      <a:pt x="1289" y="230"/>
                      <a:pt x="1230" y="225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Freeform 353"/>
              <p:cNvSpPr/>
              <p:nvPr/>
            </p:nvSpPr>
            <p:spPr bwMode="auto">
              <a:xfrm>
                <a:off x="7463379" y="2634363"/>
                <a:ext cx="1156532" cy="1609711"/>
              </a:xfrm>
              <a:custGeom>
                <a:avLst/>
                <a:gdLst>
                  <a:gd name="T0" fmla="*/ 2571 w 2571"/>
                  <a:gd name="T1" fmla="*/ 195 h 3579"/>
                  <a:gd name="T2" fmla="*/ 2375 w 2571"/>
                  <a:gd name="T3" fmla="*/ 0 h 3579"/>
                  <a:gd name="T4" fmla="*/ 195 w 2571"/>
                  <a:gd name="T5" fmla="*/ 0 h 3579"/>
                  <a:gd name="T6" fmla="*/ 0 w 2571"/>
                  <a:gd name="T7" fmla="*/ 195 h 3579"/>
                  <a:gd name="T8" fmla="*/ 0 w 2571"/>
                  <a:gd name="T9" fmla="*/ 3384 h 3579"/>
                  <a:gd name="T10" fmla="*/ 195 w 2571"/>
                  <a:gd name="T11" fmla="*/ 3579 h 3579"/>
                  <a:gd name="T12" fmla="*/ 2375 w 2571"/>
                  <a:gd name="T13" fmla="*/ 3579 h 3579"/>
                  <a:gd name="T14" fmla="*/ 2571 w 2571"/>
                  <a:gd name="T15" fmla="*/ 3384 h 3579"/>
                  <a:gd name="T16" fmla="*/ 2571 w 2571"/>
                  <a:gd name="T17" fmla="*/ 195 h 3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1" h="3579">
                    <a:moveTo>
                      <a:pt x="2571" y="195"/>
                    </a:moveTo>
                    <a:cubicBezTo>
                      <a:pt x="2571" y="87"/>
                      <a:pt x="2483" y="0"/>
                      <a:pt x="237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3384"/>
                      <a:pt x="0" y="3384"/>
                      <a:pt x="0" y="3384"/>
                    </a:cubicBezTo>
                    <a:cubicBezTo>
                      <a:pt x="0" y="3492"/>
                      <a:pt x="87" y="3579"/>
                      <a:pt x="195" y="3579"/>
                    </a:cubicBezTo>
                    <a:cubicBezTo>
                      <a:pt x="2375" y="3579"/>
                      <a:pt x="2375" y="3579"/>
                      <a:pt x="2375" y="3579"/>
                    </a:cubicBezTo>
                    <a:cubicBezTo>
                      <a:pt x="2483" y="3579"/>
                      <a:pt x="2571" y="3492"/>
                      <a:pt x="2571" y="3384"/>
                    </a:cubicBezTo>
                    <a:lnTo>
                      <a:pt x="2571" y="19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Rectangle 354"/>
              <p:cNvSpPr>
                <a:spLocks noChangeArrowheads="1"/>
              </p:cNvSpPr>
              <p:nvPr/>
            </p:nvSpPr>
            <p:spPr bwMode="auto">
              <a:xfrm>
                <a:off x="7547452" y="2773804"/>
                <a:ext cx="988383" cy="1398500"/>
              </a:xfrm>
              <a:prstGeom prst="rect">
                <a:avLst/>
              </a:pr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Freeform 355"/>
              <p:cNvSpPr/>
              <p:nvPr/>
            </p:nvSpPr>
            <p:spPr bwMode="auto">
              <a:xfrm>
                <a:off x="7957569" y="4196911"/>
                <a:ext cx="168148" cy="14354"/>
              </a:xfrm>
              <a:custGeom>
                <a:avLst/>
                <a:gdLst>
                  <a:gd name="T0" fmla="*/ 15 w 370"/>
                  <a:gd name="T1" fmla="*/ 0 h 29"/>
                  <a:gd name="T2" fmla="*/ 0 w 370"/>
                  <a:gd name="T3" fmla="*/ 14 h 29"/>
                  <a:gd name="T4" fmla="*/ 0 w 370"/>
                  <a:gd name="T5" fmla="*/ 14 h 29"/>
                  <a:gd name="T6" fmla="*/ 15 w 370"/>
                  <a:gd name="T7" fmla="*/ 29 h 29"/>
                  <a:gd name="T8" fmla="*/ 355 w 370"/>
                  <a:gd name="T9" fmla="*/ 29 h 29"/>
                  <a:gd name="T10" fmla="*/ 370 w 370"/>
                  <a:gd name="T11" fmla="*/ 14 h 29"/>
                  <a:gd name="T12" fmla="*/ 370 w 370"/>
                  <a:gd name="T13" fmla="*/ 14 h 29"/>
                  <a:gd name="T14" fmla="*/ 355 w 370"/>
                  <a:gd name="T15" fmla="*/ 0 h 29"/>
                  <a:gd name="T16" fmla="*/ 15 w 3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7" y="29"/>
                      <a:pt x="15" y="29"/>
                    </a:cubicBezTo>
                    <a:cubicBezTo>
                      <a:pt x="355" y="29"/>
                      <a:pt x="355" y="29"/>
                      <a:pt x="355" y="29"/>
                    </a:cubicBezTo>
                    <a:cubicBezTo>
                      <a:pt x="363" y="29"/>
                      <a:pt x="370" y="22"/>
                      <a:pt x="370" y="14"/>
                    </a:cubicBezTo>
                    <a:cubicBezTo>
                      <a:pt x="370" y="14"/>
                      <a:pt x="370" y="14"/>
                      <a:pt x="370" y="14"/>
                    </a:cubicBezTo>
                    <a:cubicBezTo>
                      <a:pt x="370" y="6"/>
                      <a:pt x="363" y="0"/>
                      <a:pt x="355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Rectangle 356"/>
              <p:cNvSpPr>
                <a:spLocks noChangeArrowheads="1"/>
              </p:cNvSpPr>
              <p:nvPr/>
            </p:nvSpPr>
            <p:spPr bwMode="auto">
              <a:xfrm>
                <a:off x="8396396" y="3794996"/>
                <a:ext cx="79973" cy="332195"/>
              </a:xfrm>
              <a:prstGeom prst="rect">
                <a:avLst/>
              </a:pr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Rectangle 357"/>
              <p:cNvSpPr>
                <a:spLocks noChangeArrowheads="1"/>
              </p:cNvSpPr>
              <p:nvPr/>
            </p:nvSpPr>
            <p:spPr bwMode="auto">
              <a:xfrm>
                <a:off x="7608970" y="3794996"/>
                <a:ext cx="79973" cy="332195"/>
              </a:xfrm>
              <a:prstGeom prst="rect">
                <a:avLst/>
              </a:pr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Rectangle 358"/>
              <p:cNvSpPr>
                <a:spLocks noChangeArrowheads="1"/>
              </p:cNvSpPr>
              <p:nvPr/>
            </p:nvSpPr>
            <p:spPr bwMode="auto">
              <a:xfrm>
                <a:off x="7608970" y="2802512"/>
                <a:ext cx="79973" cy="332195"/>
              </a:xfrm>
              <a:prstGeom prst="rect">
                <a:avLst/>
              </a:pr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Rectangle 359"/>
              <p:cNvSpPr>
                <a:spLocks noChangeArrowheads="1"/>
              </p:cNvSpPr>
              <p:nvPr/>
            </p:nvSpPr>
            <p:spPr bwMode="auto">
              <a:xfrm>
                <a:off x="8396396" y="2837372"/>
                <a:ext cx="79973" cy="330145"/>
              </a:xfrm>
              <a:prstGeom prst="rect">
                <a:avLst/>
              </a:pr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Freeform 360"/>
              <p:cNvSpPr/>
              <p:nvPr/>
            </p:nvSpPr>
            <p:spPr bwMode="auto">
              <a:xfrm>
                <a:off x="8174932" y="3274147"/>
                <a:ext cx="145592" cy="354752"/>
              </a:xfrm>
              <a:custGeom>
                <a:avLst/>
                <a:gdLst>
                  <a:gd name="T0" fmla="*/ 263 w 321"/>
                  <a:gd name="T1" fmla="*/ 429 h 787"/>
                  <a:gd name="T2" fmla="*/ 265 w 321"/>
                  <a:gd name="T3" fmla="*/ 406 h 787"/>
                  <a:gd name="T4" fmla="*/ 291 w 321"/>
                  <a:gd name="T5" fmla="*/ 389 h 787"/>
                  <a:gd name="T6" fmla="*/ 321 w 321"/>
                  <a:gd name="T7" fmla="*/ 371 h 787"/>
                  <a:gd name="T8" fmla="*/ 290 w 321"/>
                  <a:gd name="T9" fmla="*/ 354 h 787"/>
                  <a:gd name="T10" fmla="*/ 264 w 321"/>
                  <a:gd name="T11" fmla="*/ 339 h 787"/>
                  <a:gd name="T12" fmla="*/ 116 w 321"/>
                  <a:gd name="T13" fmla="*/ 0 h 787"/>
                  <a:gd name="T14" fmla="*/ 67 w 321"/>
                  <a:gd name="T15" fmla="*/ 45 h 787"/>
                  <a:gd name="T16" fmla="*/ 64 w 321"/>
                  <a:gd name="T17" fmla="*/ 48 h 787"/>
                  <a:gd name="T18" fmla="*/ 16 w 321"/>
                  <a:gd name="T19" fmla="*/ 92 h 787"/>
                  <a:gd name="T20" fmla="*/ 128 w 321"/>
                  <a:gd name="T21" fmla="*/ 418 h 787"/>
                  <a:gd name="T22" fmla="*/ 0 w 321"/>
                  <a:gd name="T23" fmla="*/ 690 h 787"/>
                  <a:gd name="T24" fmla="*/ 46 w 321"/>
                  <a:gd name="T25" fmla="*/ 737 h 787"/>
                  <a:gd name="T26" fmla="*/ 49 w 321"/>
                  <a:gd name="T27" fmla="*/ 740 h 787"/>
                  <a:gd name="T28" fmla="*/ 95 w 321"/>
                  <a:gd name="T29" fmla="*/ 787 h 787"/>
                  <a:gd name="T30" fmla="*/ 263 w 321"/>
                  <a:gd name="T31" fmla="*/ 429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1" h="787">
                    <a:moveTo>
                      <a:pt x="263" y="429"/>
                    </a:moveTo>
                    <a:cubicBezTo>
                      <a:pt x="264" y="421"/>
                      <a:pt x="264" y="413"/>
                      <a:pt x="265" y="406"/>
                    </a:cubicBezTo>
                    <a:cubicBezTo>
                      <a:pt x="291" y="389"/>
                      <a:pt x="291" y="389"/>
                      <a:pt x="291" y="389"/>
                    </a:cubicBezTo>
                    <a:cubicBezTo>
                      <a:pt x="321" y="371"/>
                      <a:pt x="321" y="371"/>
                      <a:pt x="321" y="371"/>
                    </a:cubicBezTo>
                    <a:cubicBezTo>
                      <a:pt x="290" y="354"/>
                      <a:pt x="290" y="354"/>
                      <a:pt x="290" y="354"/>
                    </a:cubicBezTo>
                    <a:cubicBezTo>
                      <a:pt x="264" y="339"/>
                      <a:pt x="264" y="339"/>
                      <a:pt x="264" y="339"/>
                    </a:cubicBezTo>
                    <a:cubicBezTo>
                      <a:pt x="254" y="210"/>
                      <a:pt x="200" y="92"/>
                      <a:pt x="116" y="0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94" y="178"/>
                      <a:pt x="138" y="294"/>
                      <a:pt x="128" y="418"/>
                    </a:cubicBezTo>
                    <a:cubicBezTo>
                      <a:pt x="119" y="525"/>
                      <a:pt x="71" y="620"/>
                      <a:pt x="0" y="690"/>
                    </a:cubicBezTo>
                    <a:cubicBezTo>
                      <a:pt x="46" y="737"/>
                      <a:pt x="46" y="737"/>
                      <a:pt x="46" y="737"/>
                    </a:cubicBezTo>
                    <a:cubicBezTo>
                      <a:pt x="49" y="740"/>
                      <a:pt x="49" y="740"/>
                      <a:pt x="49" y="740"/>
                    </a:cubicBezTo>
                    <a:cubicBezTo>
                      <a:pt x="95" y="787"/>
                      <a:pt x="95" y="787"/>
                      <a:pt x="95" y="787"/>
                    </a:cubicBezTo>
                    <a:cubicBezTo>
                      <a:pt x="189" y="695"/>
                      <a:pt x="252" y="570"/>
                      <a:pt x="263" y="429"/>
                    </a:cubicBez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Freeform 361"/>
              <p:cNvSpPr/>
              <p:nvPr/>
            </p:nvSpPr>
            <p:spPr bwMode="auto">
              <a:xfrm>
                <a:off x="8014987" y="3585836"/>
                <a:ext cx="203008" cy="120985"/>
              </a:xfrm>
              <a:custGeom>
                <a:avLst/>
                <a:gdLst>
                  <a:gd name="T0" fmla="*/ 242 w 453"/>
                  <a:gd name="T1" fmla="*/ 249 h 272"/>
                  <a:gd name="T2" fmla="*/ 269 w 453"/>
                  <a:gd name="T3" fmla="*/ 272 h 272"/>
                  <a:gd name="T4" fmla="*/ 275 w 453"/>
                  <a:gd name="T5" fmla="*/ 237 h 272"/>
                  <a:gd name="T6" fmla="*/ 278 w 453"/>
                  <a:gd name="T7" fmla="*/ 214 h 272"/>
                  <a:gd name="T8" fmla="*/ 453 w 453"/>
                  <a:gd name="T9" fmla="*/ 97 h 272"/>
                  <a:gd name="T10" fmla="*/ 407 w 453"/>
                  <a:gd name="T11" fmla="*/ 50 h 272"/>
                  <a:gd name="T12" fmla="*/ 404 w 453"/>
                  <a:gd name="T13" fmla="*/ 47 h 272"/>
                  <a:gd name="T14" fmla="*/ 358 w 453"/>
                  <a:gd name="T15" fmla="*/ 0 h 272"/>
                  <a:gd name="T16" fmla="*/ 22 w 453"/>
                  <a:gd name="T17" fmla="*/ 121 h 272"/>
                  <a:gd name="T18" fmla="*/ 14 w 453"/>
                  <a:gd name="T19" fmla="*/ 120 h 272"/>
                  <a:gd name="T20" fmla="*/ 7 w 453"/>
                  <a:gd name="T21" fmla="*/ 186 h 272"/>
                  <a:gd name="T22" fmla="*/ 7 w 453"/>
                  <a:gd name="T23" fmla="*/ 190 h 272"/>
                  <a:gd name="T24" fmla="*/ 0 w 453"/>
                  <a:gd name="T25" fmla="*/ 256 h 272"/>
                  <a:gd name="T26" fmla="*/ 11 w 453"/>
                  <a:gd name="T27" fmla="*/ 257 h 272"/>
                  <a:gd name="T28" fmla="*/ 223 w 453"/>
                  <a:gd name="T29" fmla="*/ 234 h 272"/>
                  <a:gd name="T30" fmla="*/ 242 w 453"/>
                  <a:gd name="T31" fmla="*/ 24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3" h="272">
                    <a:moveTo>
                      <a:pt x="242" y="249"/>
                    </a:moveTo>
                    <a:cubicBezTo>
                      <a:pt x="269" y="272"/>
                      <a:pt x="269" y="272"/>
                      <a:pt x="269" y="272"/>
                    </a:cubicBezTo>
                    <a:cubicBezTo>
                      <a:pt x="275" y="237"/>
                      <a:pt x="275" y="237"/>
                      <a:pt x="275" y="237"/>
                    </a:cubicBezTo>
                    <a:cubicBezTo>
                      <a:pt x="278" y="214"/>
                      <a:pt x="278" y="214"/>
                      <a:pt x="278" y="214"/>
                    </a:cubicBezTo>
                    <a:cubicBezTo>
                      <a:pt x="343" y="186"/>
                      <a:pt x="403" y="146"/>
                      <a:pt x="453" y="97"/>
                    </a:cubicBezTo>
                    <a:cubicBezTo>
                      <a:pt x="407" y="50"/>
                      <a:pt x="407" y="50"/>
                      <a:pt x="407" y="50"/>
                    </a:cubicBezTo>
                    <a:cubicBezTo>
                      <a:pt x="404" y="47"/>
                      <a:pt x="404" y="47"/>
                      <a:pt x="404" y="47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272" y="84"/>
                      <a:pt x="151" y="132"/>
                      <a:pt x="22" y="121"/>
                    </a:cubicBezTo>
                    <a:cubicBezTo>
                      <a:pt x="20" y="121"/>
                      <a:pt x="17" y="121"/>
                      <a:pt x="14" y="120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90"/>
                      <a:pt x="7" y="190"/>
                      <a:pt x="7" y="19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4" y="256"/>
                      <a:pt x="8" y="256"/>
                      <a:pt x="11" y="257"/>
                    </a:cubicBezTo>
                    <a:cubicBezTo>
                      <a:pt x="85" y="263"/>
                      <a:pt x="156" y="254"/>
                      <a:pt x="223" y="234"/>
                    </a:cubicBezTo>
                    <a:lnTo>
                      <a:pt x="242" y="249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Freeform 362"/>
              <p:cNvSpPr/>
              <p:nvPr/>
            </p:nvSpPr>
            <p:spPr bwMode="auto">
              <a:xfrm>
                <a:off x="7896052" y="3606342"/>
                <a:ext cx="125085" cy="104579"/>
              </a:xfrm>
              <a:custGeom>
                <a:avLst/>
                <a:gdLst>
                  <a:gd name="T0" fmla="*/ 112 w 278"/>
                  <a:gd name="T1" fmla="*/ 234 h 234"/>
                  <a:gd name="T2" fmla="*/ 140 w 278"/>
                  <a:gd name="T3" fmla="*/ 211 h 234"/>
                  <a:gd name="T4" fmla="*/ 165 w 278"/>
                  <a:gd name="T5" fmla="*/ 190 h 234"/>
                  <a:gd name="T6" fmla="*/ 264 w 278"/>
                  <a:gd name="T7" fmla="*/ 210 h 234"/>
                  <a:gd name="T8" fmla="*/ 271 w 278"/>
                  <a:gd name="T9" fmla="*/ 144 h 234"/>
                  <a:gd name="T10" fmla="*/ 271 w 278"/>
                  <a:gd name="T11" fmla="*/ 140 h 234"/>
                  <a:gd name="T12" fmla="*/ 278 w 278"/>
                  <a:gd name="T13" fmla="*/ 74 h 234"/>
                  <a:gd name="T14" fmla="*/ 77 w 278"/>
                  <a:gd name="T15" fmla="*/ 0 h 234"/>
                  <a:gd name="T16" fmla="*/ 40 w 278"/>
                  <a:gd name="T17" fmla="*/ 55 h 234"/>
                  <a:gd name="T18" fmla="*/ 38 w 278"/>
                  <a:gd name="T19" fmla="*/ 58 h 234"/>
                  <a:gd name="T20" fmla="*/ 0 w 278"/>
                  <a:gd name="T21" fmla="*/ 112 h 234"/>
                  <a:gd name="T22" fmla="*/ 102 w 278"/>
                  <a:gd name="T23" fmla="*/ 168 h 234"/>
                  <a:gd name="T24" fmla="*/ 107 w 278"/>
                  <a:gd name="T25" fmla="*/ 199 h 234"/>
                  <a:gd name="T26" fmla="*/ 112 w 27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8" h="234">
                    <a:moveTo>
                      <a:pt x="112" y="234"/>
                    </a:moveTo>
                    <a:cubicBezTo>
                      <a:pt x="140" y="211"/>
                      <a:pt x="140" y="211"/>
                      <a:pt x="140" y="211"/>
                    </a:cubicBezTo>
                    <a:cubicBezTo>
                      <a:pt x="165" y="190"/>
                      <a:pt x="165" y="190"/>
                      <a:pt x="165" y="190"/>
                    </a:cubicBezTo>
                    <a:cubicBezTo>
                      <a:pt x="197" y="199"/>
                      <a:pt x="230" y="206"/>
                      <a:pt x="264" y="210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40"/>
                      <a:pt x="271" y="140"/>
                      <a:pt x="271" y="140"/>
                    </a:cubicBezTo>
                    <a:cubicBezTo>
                      <a:pt x="278" y="74"/>
                      <a:pt x="278" y="74"/>
                      <a:pt x="278" y="74"/>
                    </a:cubicBezTo>
                    <a:cubicBezTo>
                      <a:pt x="204" y="67"/>
                      <a:pt x="135" y="40"/>
                      <a:pt x="77" y="0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2" y="134"/>
                      <a:pt x="66" y="153"/>
                      <a:pt x="102" y="168"/>
                    </a:cubicBezTo>
                    <a:cubicBezTo>
                      <a:pt x="107" y="199"/>
                      <a:pt x="107" y="199"/>
                      <a:pt x="107" y="199"/>
                    </a:cubicBezTo>
                    <a:lnTo>
                      <a:pt x="112" y="234"/>
                    </a:lnTo>
                    <a:close/>
                  </a:path>
                </a:pathLst>
              </a:cu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Freeform 363"/>
              <p:cNvSpPr/>
              <p:nvPr/>
            </p:nvSpPr>
            <p:spPr bwMode="auto">
              <a:xfrm>
                <a:off x="7777118" y="3354119"/>
                <a:ext cx="153794" cy="301436"/>
              </a:xfrm>
              <a:custGeom>
                <a:avLst/>
                <a:gdLst>
                  <a:gd name="T0" fmla="*/ 264 w 341"/>
                  <a:gd name="T1" fmla="*/ 673 h 673"/>
                  <a:gd name="T2" fmla="*/ 302 w 341"/>
                  <a:gd name="T3" fmla="*/ 619 h 673"/>
                  <a:gd name="T4" fmla="*/ 304 w 341"/>
                  <a:gd name="T5" fmla="*/ 616 h 673"/>
                  <a:gd name="T6" fmla="*/ 341 w 341"/>
                  <a:gd name="T7" fmla="*/ 561 h 673"/>
                  <a:gd name="T8" fmla="*/ 157 w 341"/>
                  <a:gd name="T9" fmla="*/ 173 h 673"/>
                  <a:gd name="T10" fmla="*/ 186 w 341"/>
                  <a:gd name="T11" fmla="*/ 50 h 673"/>
                  <a:gd name="T12" fmla="*/ 125 w 341"/>
                  <a:gd name="T13" fmla="*/ 25 h 673"/>
                  <a:gd name="T14" fmla="*/ 121 w 341"/>
                  <a:gd name="T15" fmla="*/ 24 h 673"/>
                  <a:gd name="T16" fmla="*/ 60 w 341"/>
                  <a:gd name="T17" fmla="*/ 0 h 673"/>
                  <a:gd name="T18" fmla="*/ 22 w 341"/>
                  <a:gd name="T19" fmla="*/ 162 h 673"/>
                  <a:gd name="T20" fmla="*/ 45 w 341"/>
                  <a:gd name="T21" fmla="*/ 372 h 673"/>
                  <a:gd name="T22" fmla="*/ 23 w 341"/>
                  <a:gd name="T23" fmla="*/ 399 h 673"/>
                  <a:gd name="T24" fmla="*/ 0 w 341"/>
                  <a:gd name="T25" fmla="*/ 426 h 673"/>
                  <a:gd name="T26" fmla="*/ 35 w 341"/>
                  <a:gd name="T27" fmla="*/ 432 h 673"/>
                  <a:gd name="T28" fmla="*/ 69 w 341"/>
                  <a:gd name="T29" fmla="*/ 438 h 673"/>
                  <a:gd name="T30" fmla="*/ 264 w 341"/>
                  <a:gd name="T31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1" h="673">
                    <a:moveTo>
                      <a:pt x="264" y="673"/>
                    </a:moveTo>
                    <a:cubicBezTo>
                      <a:pt x="302" y="619"/>
                      <a:pt x="302" y="619"/>
                      <a:pt x="302" y="619"/>
                    </a:cubicBezTo>
                    <a:cubicBezTo>
                      <a:pt x="304" y="616"/>
                      <a:pt x="304" y="616"/>
                      <a:pt x="304" y="616"/>
                    </a:cubicBezTo>
                    <a:cubicBezTo>
                      <a:pt x="341" y="561"/>
                      <a:pt x="341" y="561"/>
                      <a:pt x="341" y="561"/>
                    </a:cubicBezTo>
                    <a:cubicBezTo>
                      <a:pt x="219" y="477"/>
                      <a:pt x="144" y="331"/>
                      <a:pt x="157" y="173"/>
                    </a:cubicBezTo>
                    <a:cubicBezTo>
                      <a:pt x="161" y="129"/>
                      <a:pt x="171" y="88"/>
                      <a:pt x="186" y="50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0" y="50"/>
                      <a:pt x="27" y="105"/>
                      <a:pt x="22" y="162"/>
                    </a:cubicBezTo>
                    <a:cubicBezTo>
                      <a:pt x="16" y="235"/>
                      <a:pt x="25" y="306"/>
                      <a:pt x="45" y="372"/>
                    </a:cubicBezTo>
                    <a:cubicBezTo>
                      <a:pt x="23" y="399"/>
                      <a:pt x="23" y="399"/>
                      <a:pt x="23" y="399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35" y="432"/>
                      <a:pt x="35" y="432"/>
                      <a:pt x="35" y="432"/>
                    </a:cubicBezTo>
                    <a:cubicBezTo>
                      <a:pt x="69" y="438"/>
                      <a:pt x="69" y="438"/>
                      <a:pt x="69" y="438"/>
                    </a:cubicBezTo>
                    <a:cubicBezTo>
                      <a:pt x="112" y="532"/>
                      <a:pt x="179" y="614"/>
                      <a:pt x="264" y="673"/>
                    </a:cubicBez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Freeform 364"/>
              <p:cNvSpPr/>
              <p:nvPr/>
            </p:nvSpPr>
            <p:spPr bwMode="auto">
              <a:xfrm>
                <a:off x="7803776" y="3202377"/>
                <a:ext cx="186604" cy="174300"/>
              </a:xfrm>
              <a:custGeom>
                <a:avLst/>
                <a:gdLst>
                  <a:gd name="T0" fmla="*/ 414 w 414"/>
                  <a:gd name="T1" fmla="*/ 131 h 388"/>
                  <a:gd name="T2" fmla="*/ 397 w 414"/>
                  <a:gd name="T3" fmla="*/ 67 h 388"/>
                  <a:gd name="T4" fmla="*/ 396 w 414"/>
                  <a:gd name="T5" fmla="*/ 64 h 388"/>
                  <a:gd name="T6" fmla="*/ 379 w 414"/>
                  <a:gd name="T7" fmla="*/ 0 h 388"/>
                  <a:gd name="T8" fmla="*/ 189 w 414"/>
                  <a:gd name="T9" fmla="*/ 92 h 388"/>
                  <a:gd name="T10" fmla="*/ 157 w 414"/>
                  <a:gd name="T11" fmla="*/ 82 h 388"/>
                  <a:gd name="T12" fmla="*/ 124 w 414"/>
                  <a:gd name="T13" fmla="*/ 70 h 388"/>
                  <a:gd name="T14" fmla="*/ 131 w 414"/>
                  <a:gd name="T15" fmla="*/ 105 h 388"/>
                  <a:gd name="T16" fmla="*/ 137 w 414"/>
                  <a:gd name="T17" fmla="*/ 136 h 388"/>
                  <a:gd name="T18" fmla="*/ 0 w 414"/>
                  <a:gd name="T19" fmla="*/ 338 h 388"/>
                  <a:gd name="T20" fmla="*/ 61 w 414"/>
                  <a:gd name="T21" fmla="*/ 362 h 388"/>
                  <a:gd name="T22" fmla="*/ 65 w 414"/>
                  <a:gd name="T23" fmla="*/ 363 h 388"/>
                  <a:gd name="T24" fmla="*/ 126 w 414"/>
                  <a:gd name="T25" fmla="*/ 388 h 388"/>
                  <a:gd name="T26" fmla="*/ 414 w 414"/>
                  <a:gd name="T27" fmla="*/ 131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" h="388">
                    <a:moveTo>
                      <a:pt x="414" y="131"/>
                    </a:moveTo>
                    <a:cubicBezTo>
                      <a:pt x="397" y="67"/>
                      <a:pt x="397" y="67"/>
                      <a:pt x="397" y="67"/>
                    </a:cubicBezTo>
                    <a:cubicBezTo>
                      <a:pt x="396" y="64"/>
                      <a:pt x="396" y="64"/>
                      <a:pt x="396" y="64"/>
                    </a:cubicBezTo>
                    <a:cubicBezTo>
                      <a:pt x="379" y="0"/>
                      <a:pt x="379" y="0"/>
                      <a:pt x="379" y="0"/>
                    </a:cubicBezTo>
                    <a:cubicBezTo>
                      <a:pt x="309" y="19"/>
                      <a:pt x="245" y="50"/>
                      <a:pt x="189" y="92"/>
                    </a:cubicBezTo>
                    <a:cubicBezTo>
                      <a:pt x="157" y="82"/>
                      <a:pt x="157" y="82"/>
                      <a:pt x="157" y="82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7" y="136"/>
                      <a:pt x="137" y="136"/>
                      <a:pt x="137" y="136"/>
                    </a:cubicBezTo>
                    <a:cubicBezTo>
                      <a:pt x="78" y="192"/>
                      <a:pt x="31" y="260"/>
                      <a:pt x="0" y="338"/>
                    </a:cubicBezTo>
                    <a:cubicBezTo>
                      <a:pt x="61" y="362"/>
                      <a:pt x="61" y="362"/>
                      <a:pt x="61" y="362"/>
                    </a:cubicBezTo>
                    <a:cubicBezTo>
                      <a:pt x="65" y="363"/>
                      <a:pt x="65" y="363"/>
                      <a:pt x="65" y="363"/>
                    </a:cubicBezTo>
                    <a:cubicBezTo>
                      <a:pt x="126" y="388"/>
                      <a:pt x="126" y="388"/>
                      <a:pt x="126" y="388"/>
                    </a:cubicBezTo>
                    <a:cubicBezTo>
                      <a:pt x="176" y="262"/>
                      <a:pt x="284" y="166"/>
                      <a:pt x="414" y="131"/>
                    </a:cubicBez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Freeform 365"/>
              <p:cNvSpPr/>
              <p:nvPr/>
            </p:nvSpPr>
            <p:spPr bwMode="auto">
              <a:xfrm>
                <a:off x="7973975" y="3181871"/>
                <a:ext cx="254273" cy="135339"/>
              </a:xfrm>
              <a:custGeom>
                <a:avLst/>
                <a:gdLst>
                  <a:gd name="T0" fmla="*/ 463 w 563"/>
                  <a:gd name="T1" fmla="*/ 299 h 299"/>
                  <a:gd name="T2" fmla="*/ 511 w 563"/>
                  <a:gd name="T3" fmla="*/ 255 h 299"/>
                  <a:gd name="T4" fmla="*/ 514 w 563"/>
                  <a:gd name="T5" fmla="*/ 252 h 299"/>
                  <a:gd name="T6" fmla="*/ 563 w 563"/>
                  <a:gd name="T7" fmla="*/ 207 h 299"/>
                  <a:gd name="T8" fmla="*/ 343 w 563"/>
                  <a:gd name="T9" fmla="*/ 60 h 299"/>
                  <a:gd name="T10" fmla="*/ 338 w 563"/>
                  <a:gd name="T11" fmla="*/ 35 h 299"/>
                  <a:gd name="T12" fmla="*/ 332 w 563"/>
                  <a:gd name="T13" fmla="*/ 0 h 299"/>
                  <a:gd name="T14" fmla="*/ 305 w 563"/>
                  <a:gd name="T15" fmla="*/ 23 h 299"/>
                  <a:gd name="T16" fmla="*/ 283 w 563"/>
                  <a:gd name="T17" fmla="*/ 41 h 299"/>
                  <a:gd name="T18" fmla="*/ 193 w 563"/>
                  <a:gd name="T19" fmla="*/ 26 h 299"/>
                  <a:gd name="T20" fmla="*/ 0 w 563"/>
                  <a:gd name="T21" fmla="*/ 44 h 299"/>
                  <a:gd name="T22" fmla="*/ 17 w 563"/>
                  <a:gd name="T23" fmla="*/ 108 h 299"/>
                  <a:gd name="T24" fmla="*/ 18 w 563"/>
                  <a:gd name="T25" fmla="*/ 111 h 299"/>
                  <a:gd name="T26" fmla="*/ 35 w 563"/>
                  <a:gd name="T27" fmla="*/ 175 h 299"/>
                  <a:gd name="T28" fmla="*/ 182 w 563"/>
                  <a:gd name="T29" fmla="*/ 162 h 299"/>
                  <a:gd name="T30" fmla="*/ 463 w 563"/>
                  <a:gd name="T31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3" h="299">
                    <a:moveTo>
                      <a:pt x="463" y="299"/>
                    </a:moveTo>
                    <a:cubicBezTo>
                      <a:pt x="511" y="255"/>
                      <a:pt x="511" y="255"/>
                      <a:pt x="511" y="255"/>
                    </a:cubicBezTo>
                    <a:cubicBezTo>
                      <a:pt x="514" y="252"/>
                      <a:pt x="514" y="252"/>
                      <a:pt x="514" y="252"/>
                    </a:cubicBezTo>
                    <a:cubicBezTo>
                      <a:pt x="563" y="207"/>
                      <a:pt x="563" y="207"/>
                      <a:pt x="563" y="207"/>
                    </a:cubicBezTo>
                    <a:cubicBezTo>
                      <a:pt x="503" y="142"/>
                      <a:pt x="428" y="91"/>
                      <a:pt x="343" y="60"/>
                    </a:cubicBezTo>
                    <a:cubicBezTo>
                      <a:pt x="338" y="35"/>
                      <a:pt x="338" y="35"/>
                      <a:pt x="338" y="35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05" y="23"/>
                      <a:pt x="305" y="23"/>
                      <a:pt x="305" y="23"/>
                    </a:cubicBezTo>
                    <a:cubicBezTo>
                      <a:pt x="283" y="41"/>
                      <a:pt x="283" y="41"/>
                      <a:pt x="283" y="41"/>
                    </a:cubicBezTo>
                    <a:cubicBezTo>
                      <a:pt x="254" y="34"/>
                      <a:pt x="224" y="29"/>
                      <a:pt x="193" y="26"/>
                    </a:cubicBezTo>
                    <a:cubicBezTo>
                      <a:pt x="126" y="21"/>
                      <a:pt x="61" y="27"/>
                      <a:pt x="0" y="44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82" y="162"/>
                      <a:pt x="131" y="158"/>
                      <a:pt x="182" y="162"/>
                    </a:cubicBezTo>
                    <a:cubicBezTo>
                      <a:pt x="294" y="171"/>
                      <a:pt x="392" y="222"/>
                      <a:pt x="463" y="299"/>
                    </a:cubicBez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Freeform 366"/>
              <p:cNvSpPr/>
              <p:nvPr/>
            </p:nvSpPr>
            <p:spPr bwMode="auto">
              <a:xfrm>
                <a:off x="8330777" y="3356171"/>
                <a:ext cx="104579" cy="192755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5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5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25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5"/>
                      <a:pt x="230" y="55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Freeform 367"/>
              <p:cNvSpPr/>
              <p:nvPr/>
            </p:nvSpPr>
            <p:spPr bwMode="auto">
              <a:xfrm>
                <a:off x="7649982" y="3466903"/>
                <a:ext cx="102529" cy="192755"/>
              </a:xfrm>
              <a:custGeom>
                <a:avLst/>
                <a:gdLst>
                  <a:gd name="T0" fmla="*/ 54 w 231"/>
                  <a:gd name="T1" fmla="*/ 427 h 427"/>
                  <a:gd name="T2" fmla="*/ 0 w 231"/>
                  <a:gd name="T3" fmla="*/ 373 h 427"/>
                  <a:gd name="T4" fmla="*/ 0 w 231"/>
                  <a:gd name="T5" fmla="*/ 54 h 427"/>
                  <a:gd name="T6" fmla="*/ 54 w 231"/>
                  <a:gd name="T7" fmla="*/ 0 h 427"/>
                  <a:gd name="T8" fmla="*/ 176 w 231"/>
                  <a:gd name="T9" fmla="*/ 0 h 427"/>
                  <a:gd name="T10" fmla="*/ 231 w 231"/>
                  <a:gd name="T11" fmla="*/ 54 h 427"/>
                  <a:gd name="T12" fmla="*/ 231 w 231"/>
                  <a:gd name="T13" fmla="*/ 373 h 427"/>
                  <a:gd name="T14" fmla="*/ 176 w 231"/>
                  <a:gd name="T15" fmla="*/ 427 h 427"/>
                  <a:gd name="T16" fmla="*/ 54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1" y="24"/>
                      <a:pt x="231" y="54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Freeform 368"/>
              <p:cNvSpPr/>
              <p:nvPr/>
            </p:nvSpPr>
            <p:spPr bwMode="auto">
              <a:xfrm>
                <a:off x="8109313" y="3729377"/>
                <a:ext cx="104579" cy="190704"/>
              </a:xfrm>
              <a:custGeom>
                <a:avLst/>
                <a:gdLst>
                  <a:gd name="T0" fmla="*/ 54 w 231"/>
                  <a:gd name="T1" fmla="*/ 427 h 427"/>
                  <a:gd name="T2" fmla="*/ 0 w 231"/>
                  <a:gd name="T3" fmla="*/ 373 h 427"/>
                  <a:gd name="T4" fmla="*/ 0 w 231"/>
                  <a:gd name="T5" fmla="*/ 54 h 427"/>
                  <a:gd name="T6" fmla="*/ 54 w 231"/>
                  <a:gd name="T7" fmla="*/ 0 h 427"/>
                  <a:gd name="T8" fmla="*/ 176 w 231"/>
                  <a:gd name="T9" fmla="*/ 0 h 427"/>
                  <a:gd name="T10" fmla="*/ 231 w 231"/>
                  <a:gd name="T11" fmla="*/ 54 h 427"/>
                  <a:gd name="T12" fmla="*/ 231 w 231"/>
                  <a:gd name="T13" fmla="*/ 373 h 427"/>
                  <a:gd name="T14" fmla="*/ 176 w 231"/>
                  <a:gd name="T15" fmla="*/ 427 h 427"/>
                  <a:gd name="T16" fmla="*/ 54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4" y="427"/>
                    </a:moveTo>
                    <a:cubicBezTo>
                      <a:pt x="25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1" y="24"/>
                      <a:pt x="231" y="54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Freeform 369"/>
              <p:cNvSpPr/>
              <p:nvPr/>
            </p:nvSpPr>
            <p:spPr bwMode="auto">
              <a:xfrm>
                <a:off x="7725854" y="3056785"/>
                <a:ext cx="102529" cy="192755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4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4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4"/>
                      <a:pt x="230" y="54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Freeform 370"/>
              <p:cNvSpPr/>
              <p:nvPr/>
            </p:nvSpPr>
            <p:spPr bwMode="auto">
              <a:xfrm>
                <a:off x="7877597" y="3729377"/>
                <a:ext cx="104579" cy="190704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4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4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4"/>
                      <a:pt x="230" y="54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Freeform 371"/>
              <p:cNvSpPr/>
              <p:nvPr/>
            </p:nvSpPr>
            <p:spPr bwMode="auto">
              <a:xfrm>
                <a:off x="8135972" y="2989115"/>
                <a:ext cx="104579" cy="192755"/>
              </a:xfrm>
              <a:custGeom>
                <a:avLst/>
                <a:gdLst>
                  <a:gd name="T0" fmla="*/ 55 w 231"/>
                  <a:gd name="T1" fmla="*/ 427 h 427"/>
                  <a:gd name="T2" fmla="*/ 0 w 231"/>
                  <a:gd name="T3" fmla="*/ 373 h 427"/>
                  <a:gd name="T4" fmla="*/ 0 w 231"/>
                  <a:gd name="T5" fmla="*/ 55 h 427"/>
                  <a:gd name="T6" fmla="*/ 55 w 231"/>
                  <a:gd name="T7" fmla="*/ 0 h 427"/>
                  <a:gd name="T8" fmla="*/ 177 w 231"/>
                  <a:gd name="T9" fmla="*/ 0 h 427"/>
                  <a:gd name="T10" fmla="*/ 231 w 231"/>
                  <a:gd name="T11" fmla="*/ 55 h 427"/>
                  <a:gd name="T12" fmla="*/ 231 w 231"/>
                  <a:gd name="T13" fmla="*/ 373 h 427"/>
                  <a:gd name="T14" fmla="*/ 177 w 231"/>
                  <a:gd name="T15" fmla="*/ 427 h 427"/>
                  <a:gd name="T16" fmla="*/ 55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5" y="427"/>
                    </a:moveTo>
                    <a:cubicBezTo>
                      <a:pt x="25" y="427"/>
                      <a:pt x="0" y="403"/>
                      <a:pt x="0" y="37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207" y="0"/>
                      <a:pt x="231" y="25"/>
                      <a:pt x="231" y="55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7" y="427"/>
                      <a:pt x="177" y="427"/>
                    </a:cubicBezTo>
                    <a:lnTo>
                      <a:pt x="55" y="427"/>
                    </a:ln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Freeform 372"/>
              <p:cNvSpPr/>
              <p:nvPr/>
            </p:nvSpPr>
            <p:spPr bwMode="auto">
              <a:xfrm>
                <a:off x="8357435" y="3409485"/>
                <a:ext cx="55366" cy="38962"/>
              </a:xfrm>
              <a:custGeom>
                <a:avLst/>
                <a:gdLst>
                  <a:gd name="T0" fmla="*/ 0 w 120"/>
                  <a:gd name="T1" fmla="*/ 0 h 85"/>
                  <a:gd name="T2" fmla="*/ 16 w 120"/>
                  <a:gd name="T3" fmla="*/ 0 h 85"/>
                  <a:gd name="T4" fmla="*/ 30 w 120"/>
                  <a:gd name="T5" fmla="*/ 16 h 85"/>
                  <a:gd name="T6" fmla="*/ 81 w 120"/>
                  <a:gd name="T7" fmla="*/ 55 h 85"/>
                  <a:gd name="T8" fmla="*/ 98 w 120"/>
                  <a:gd name="T9" fmla="*/ 35 h 85"/>
                  <a:gd name="T10" fmla="*/ 88 w 120"/>
                  <a:gd name="T11" fmla="*/ 10 h 85"/>
                  <a:gd name="T12" fmla="*/ 108 w 120"/>
                  <a:gd name="T13" fmla="*/ 2 h 85"/>
                  <a:gd name="T14" fmla="*/ 120 w 120"/>
                  <a:gd name="T15" fmla="*/ 41 h 85"/>
                  <a:gd name="T16" fmla="*/ 83 w 120"/>
                  <a:gd name="T17" fmla="*/ 82 h 85"/>
                  <a:gd name="T18" fmla="*/ 32 w 120"/>
                  <a:gd name="T19" fmla="*/ 51 h 85"/>
                  <a:gd name="T20" fmla="*/ 23 w 120"/>
                  <a:gd name="T21" fmla="*/ 40 h 85"/>
                  <a:gd name="T22" fmla="*/ 22 w 120"/>
                  <a:gd name="T23" fmla="*/ 40 h 85"/>
                  <a:gd name="T24" fmla="*/ 22 w 120"/>
                  <a:gd name="T25" fmla="*/ 85 h 85"/>
                  <a:gd name="T26" fmla="*/ 0 w 120"/>
                  <a:gd name="T27" fmla="*/ 85 h 85"/>
                  <a:gd name="T28" fmla="*/ 0 w 120"/>
                  <a:gd name="T2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85">
                    <a:moveTo>
                      <a:pt x="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53" y="42"/>
                      <a:pt x="67" y="54"/>
                      <a:pt x="81" y="55"/>
                    </a:cubicBezTo>
                    <a:cubicBezTo>
                      <a:pt x="90" y="55"/>
                      <a:pt x="98" y="49"/>
                      <a:pt x="98" y="35"/>
                    </a:cubicBezTo>
                    <a:cubicBezTo>
                      <a:pt x="98" y="25"/>
                      <a:pt x="93" y="16"/>
                      <a:pt x="88" y="10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15" y="11"/>
                      <a:pt x="120" y="25"/>
                      <a:pt x="120" y="41"/>
                    </a:cubicBezTo>
                    <a:cubicBezTo>
                      <a:pt x="120" y="68"/>
                      <a:pt x="105" y="82"/>
                      <a:pt x="83" y="82"/>
                    </a:cubicBezTo>
                    <a:cubicBezTo>
                      <a:pt x="63" y="82"/>
                      <a:pt x="47" y="68"/>
                      <a:pt x="32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Freeform 373"/>
              <p:cNvSpPr/>
              <p:nvPr/>
            </p:nvSpPr>
            <p:spPr bwMode="auto">
              <a:xfrm>
                <a:off x="8357435" y="3456650"/>
                <a:ext cx="53316" cy="36910"/>
              </a:xfrm>
              <a:custGeom>
                <a:avLst/>
                <a:gdLst>
                  <a:gd name="T0" fmla="*/ 97 w 120"/>
                  <a:gd name="T1" fmla="*/ 79 h 84"/>
                  <a:gd name="T2" fmla="*/ 97 w 120"/>
                  <a:gd name="T3" fmla="*/ 33 h 84"/>
                  <a:gd name="T4" fmla="*/ 79 w 120"/>
                  <a:gd name="T5" fmla="*/ 30 h 84"/>
                  <a:gd name="T6" fmla="*/ 80 w 120"/>
                  <a:gd name="T7" fmla="*/ 38 h 84"/>
                  <a:gd name="T8" fmla="*/ 71 w 120"/>
                  <a:gd name="T9" fmla="*/ 69 h 84"/>
                  <a:gd name="T10" fmla="*/ 41 w 120"/>
                  <a:gd name="T11" fmla="*/ 84 h 84"/>
                  <a:gd name="T12" fmla="*/ 0 w 120"/>
                  <a:gd name="T13" fmla="*/ 33 h 84"/>
                  <a:gd name="T14" fmla="*/ 6 w 120"/>
                  <a:gd name="T15" fmla="*/ 0 h 84"/>
                  <a:gd name="T16" fmla="*/ 27 w 120"/>
                  <a:gd name="T17" fmla="*/ 5 h 84"/>
                  <a:gd name="T18" fmla="*/ 21 w 120"/>
                  <a:gd name="T19" fmla="*/ 32 h 84"/>
                  <a:gd name="T20" fmla="*/ 39 w 120"/>
                  <a:gd name="T21" fmla="*/ 55 h 84"/>
                  <a:gd name="T22" fmla="*/ 59 w 120"/>
                  <a:gd name="T23" fmla="*/ 22 h 84"/>
                  <a:gd name="T24" fmla="*/ 58 w 120"/>
                  <a:gd name="T25" fmla="*/ 6 h 84"/>
                  <a:gd name="T26" fmla="*/ 120 w 120"/>
                  <a:gd name="T27" fmla="*/ 14 h 84"/>
                  <a:gd name="T28" fmla="*/ 120 w 120"/>
                  <a:gd name="T29" fmla="*/ 79 h 84"/>
                  <a:gd name="T30" fmla="*/ 97 w 120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4">
                    <a:moveTo>
                      <a:pt x="97" y="79"/>
                    </a:moveTo>
                    <a:cubicBezTo>
                      <a:pt x="97" y="33"/>
                      <a:pt x="97" y="33"/>
                      <a:pt x="97" y="33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7" y="61"/>
                      <a:pt x="71" y="69"/>
                    </a:cubicBezTo>
                    <a:cubicBezTo>
                      <a:pt x="65" y="78"/>
                      <a:pt x="55" y="84"/>
                      <a:pt x="41" y="84"/>
                    </a:cubicBezTo>
                    <a:cubicBezTo>
                      <a:pt x="19" y="84"/>
                      <a:pt x="0" y="65"/>
                      <a:pt x="0" y="33"/>
                    </a:cubicBezTo>
                    <a:cubicBezTo>
                      <a:pt x="0" y="18"/>
                      <a:pt x="3" y="6"/>
                      <a:pt x="6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5" y="10"/>
                      <a:pt x="21" y="21"/>
                      <a:pt x="21" y="32"/>
                    </a:cubicBezTo>
                    <a:cubicBezTo>
                      <a:pt x="21" y="43"/>
                      <a:pt x="27" y="55"/>
                      <a:pt x="39" y="55"/>
                    </a:cubicBezTo>
                    <a:cubicBezTo>
                      <a:pt x="52" y="55"/>
                      <a:pt x="59" y="46"/>
                      <a:pt x="59" y="22"/>
                    </a:cubicBezTo>
                    <a:cubicBezTo>
                      <a:pt x="59" y="15"/>
                      <a:pt x="59" y="11"/>
                      <a:pt x="58" y="6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79"/>
                      <a:pt x="120" y="79"/>
                      <a:pt x="120" y="79"/>
                    </a:cubicBezTo>
                    <a:lnTo>
                      <a:pt x="97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Freeform 374"/>
              <p:cNvSpPr/>
              <p:nvPr/>
            </p:nvSpPr>
            <p:spPr bwMode="auto">
              <a:xfrm>
                <a:off x="7670488" y="3524319"/>
                <a:ext cx="55366" cy="36910"/>
              </a:xfrm>
              <a:custGeom>
                <a:avLst/>
                <a:gdLst>
                  <a:gd name="T0" fmla="*/ 0 w 121"/>
                  <a:gd name="T1" fmla="*/ 0 h 84"/>
                  <a:gd name="T2" fmla="*/ 17 w 121"/>
                  <a:gd name="T3" fmla="*/ 0 h 84"/>
                  <a:gd name="T4" fmla="*/ 31 w 121"/>
                  <a:gd name="T5" fmla="*/ 15 h 84"/>
                  <a:gd name="T6" fmla="*/ 82 w 121"/>
                  <a:gd name="T7" fmla="*/ 54 h 84"/>
                  <a:gd name="T8" fmla="*/ 99 w 121"/>
                  <a:gd name="T9" fmla="*/ 35 h 84"/>
                  <a:gd name="T10" fmla="*/ 89 w 121"/>
                  <a:gd name="T11" fmla="*/ 9 h 84"/>
                  <a:gd name="T12" fmla="*/ 109 w 121"/>
                  <a:gd name="T13" fmla="*/ 1 h 84"/>
                  <a:gd name="T14" fmla="*/ 121 w 121"/>
                  <a:gd name="T15" fmla="*/ 40 h 84"/>
                  <a:gd name="T16" fmla="*/ 84 w 121"/>
                  <a:gd name="T17" fmla="*/ 82 h 84"/>
                  <a:gd name="T18" fmla="*/ 33 w 121"/>
                  <a:gd name="T19" fmla="*/ 50 h 84"/>
                  <a:gd name="T20" fmla="*/ 24 w 121"/>
                  <a:gd name="T21" fmla="*/ 39 h 84"/>
                  <a:gd name="T22" fmla="*/ 23 w 121"/>
                  <a:gd name="T23" fmla="*/ 39 h 84"/>
                  <a:gd name="T24" fmla="*/ 23 w 121"/>
                  <a:gd name="T25" fmla="*/ 84 h 84"/>
                  <a:gd name="T26" fmla="*/ 0 w 121"/>
                  <a:gd name="T27" fmla="*/ 84 h 84"/>
                  <a:gd name="T28" fmla="*/ 0 w 121"/>
                  <a:gd name="T2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" h="84">
                    <a:moveTo>
                      <a:pt x="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54" y="41"/>
                      <a:pt x="68" y="54"/>
                      <a:pt x="82" y="54"/>
                    </a:cubicBezTo>
                    <a:cubicBezTo>
                      <a:pt x="91" y="54"/>
                      <a:pt x="99" y="48"/>
                      <a:pt x="99" y="35"/>
                    </a:cubicBezTo>
                    <a:cubicBezTo>
                      <a:pt x="99" y="24"/>
                      <a:pt x="94" y="15"/>
                      <a:pt x="89" y="9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16" y="10"/>
                      <a:pt x="121" y="24"/>
                      <a:pt x="121" y="40"/>
                    </a:cubicBezTo>
                    <a:cubicBezTo>
                      <a:pt x="121" y="67"/>
                      <a:pt x="105" y="82"/>
                      <a:pt x="84" y="82"/>
                    </a:cubicBezTo>
                    <a:cubicBezTo>
                      <a:pt x="64" y="82"/>
                      <a:pt x="48" y="67"/>
                      <a:pt x="33" y="5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0" y="84"/>
                      <a:pt x="0" y="84"/>
                      <a:pt x="0" y="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Freeform 375"/>
              <p:cNvSpPr/>
              <p:nvPr/>
            </p:nvSpPr>
            <p:spPr bwMode="auto">
              <a:xfrm>
                <a:off x="7670488" y="3569432"/>
                <a:ext cx="53316" cy="38962"/>
              </a:xfrm>
              <a:custGeom>
                <a:avLst/>
                <a:gdLst>
                  <a:gd name="T0" fmla="*/ 98 w 121"/>
                  <a:gd name="T1" fmla="*/ 80 h 84"/>
                  <a:gd name="T2" fmla="*/ 98 w 121"/>
                  <a:gd name="T3" fmla="*/ 34 h 84"/>
                  <a:gd name="T4" fmla="*/ 80 w 121"/>
                  <a:gd name="T5" fmla="*/ 31 h 84"/>
                  <a:gd name="T6" fmla="*/ 80 w 121"/>
                  <a:gd name="T7" fmla="*/ 39 h 84"/>
                  <a:gd name="T8" fmla="*/ 72 w 121"/>
                  <a:gd name="T9" fmla="*/ 70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5 h 84"/>
                  <a:gd name="T18" fmla="*/ 22 w 121"/>
                  <a:gd name="T19" fmla="*/ 32 h 84"/>
                  <a:gd name="T20" fmla="*/ 40 w 121"/>
                  <a:gd name="T21" fmla="*/ 56 h 84"/>
                  <a:gd name="T22" fmla="*/ 60 w 121"/>
                  <a:gd name="T23" fmla="*/ 22 h 84"/>
                  <a:gd name="T24" fmla="*/ 59 w 121"/>
                  <a:gd name="T25" fmla="*/ 6 h 84"/>
                  <a:gd name="T26" fmla="*/ 121 w 121"/>
                  <a:gd name="T27" fmla="*/ 14 h 84"/>
                  <a:gd name="T28" fmla="*/ 121 w 121"/>
                  <a:gd name="T29" fmla="*/ 80 h 84"/>
                  <a:gd name="T30" fmla="*/ 98 w 121"/>
                  <a:gd name="T31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80"/>
                    </a:moveTo>
                    <a:cubicBezTo>
                      <a:pt x="98" y="34"/>
                      <a:pt x="98" y="34"/>
                      <a:pt x="98" y="34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4"/>
                      <a:pt x="80" y="36"/>
                      <a:pt x="80" y="39"/>
                    </a:cubicBezTo>
                    <a:cubicBezTo>
                      <a:pt x="80" y="50"/>
                      <a:pt x="78" y="61"/>
                      <a:pt x="72" y="70"/>
                    </a:cubicBezTo>
                    <a:cubicBezTo>
                      <a:pt x="66" y="79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9"/>
                      <a:pt x="4" y="7"/>
                      <a:pt x="7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5" y="10"/>
                      <a:pt x="22" y="21"/>
                      <a:pt x="22" y="32"/>
                    </a:cubicBezTo>
                    <a:cubicBezTo>
                      <a:pt x="22" y="44"/>
                      <a:pt x="28" y="56"/>
                      <a:pt x="40" y="56"/>
                    </a:cubicBezTo>
                    <a:cubicBezTo>
                      <a:pt x="52" y="56"/>
                      <a:pt x="60" y="46"/>
                      <a:pt x="60" y="22"/>
                    </a:cubicBezTo>
                    <a:cubicBezTo>
                      <a:pt x="60" y="16"/>
                      <a:pt x="60" y="11"/>
                      <a:pt x="59" y="6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80"/>
                      <a:pt x="121" y="80"/>
                      <a:pt x="121" y="80"/>
                    </a:cubicBezTo>
                    <a:lnTo>
                      <a:pt x="98" y="8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Freeform 376"/>
              <p:cNvSpPr/>
              <p:nvPr/>
            </p:nvSpPr>
            <p:spPr bwMode="auto">
              <a:xfrm>
                <a:off x="8133920" y="3784743"/>
                <a:ext cx="55366" cy="24607"/>
              </a:xfrm>
              <a:custGeom>
                <a:avLst/>
                <a:gdLst>
                  <a:gd name="T0" fmla="*/ 21 w 27"/>
                  <a:gd name="T1" fmla="*/ 6 h 12"/>
                  <a:gd name="T2" fmla="*/ 21 w 27"/>
                  <a:gd name="T3" fmla="*/ 6 h 12"/>
                  <a:gd name="T4" fmla="*/ 19 w 27"/>
                  <a:gd name="T5" fmla="*/ 1 h 12"/>
                  <a:gd name="T6" fmla="*/ 23 w 27"/>
                  <a:gd name="T7" fmla="*/ 0 h 12"/>
                  <a:gd name="T8" fmla="*/ 27 w 27"/>
                  <a:gd name="T9" fmla="*/ 7 h 12"/>
                  <a:gd name="T10" fmla="*/ 27 w 27"/>
                  <a:gd name="T11" fmla="*/ 12 h 12"/>
                  <a:gd name="T12" fmla="*/ 0 w 27"/>
                  <a:gd name="T13" fmla="*/ 12 h 12"/>
                  <a:gd name="T14" fmla="*/ 0 w 27"/>
                  <a:gd name="T15" fmla="*/ 6 h 12"/>
                  <a:gd name="T16" fmla="*/ 21 w 27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2">
                    <a:moveTo>
                      <a:pt x="21" y="6"/>
                    </a:moveTo>
                    <a:lnTo>
                      <a:pt x="21" y="6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Freeform 377"/>
              <p:cNvSpPr/>
              <p:nvPr/>
            </p:nvSpPr>
            <p:spPr bwMode="auto">
              <a:xfrm>
                <a:off x="8133920" y="3827805"/>
                <a:ext cx="55366" cy="36910"/>
              </a:xfrm>
              <a:custGeom>
                <a:avLst/>
                <a:gdLst>
                  <a:gd name="T0" fmla="*/ 98 w 121"/>
                  <a:gd name="T1" fmla="*/ 79 h 84"/>
                  <a:gd name="T2" fmla="*/ 98 w 121"/>
                  <a:gd name="T3" fmla="*/ 33 h 84"/>
                  <a:gd name="T4" fmla="*/ 80 w 121"/>
                  <a:gd name="T5" fmla="*/ 30 h 84"/>
                  <a:gd name="T6" fmla="*/ 80 w 121"/>
                  <a:gd name="T7" fmla="*/ 38 h 84"/>
                  <a:gd name="T8" fmla="*/ 71 w 121"/>
                  <a:gd name="T9" fmla="*/ 69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4 h 84"/>
                  <a:gd name="T18" fmla="*/ 22 w 121"/>
                  <a:gd name="T19" fmla="*/ 31 h 84"/>
                  <a:gd name="T20" fmla="*/ 40 w 121"/>
                  <a:gd name="T21" fmla="*/ 55 h 84"/>
                  <a:gd name="T22" fmla="*/ 60 w 121"/>
                  <a:gd name="T23" fmla="*/ 22 h 84"/>
                  <a:gd name="T24" fmla="*/ 58 w 121"/>
                  <a:gd name="T25" fmla="*/ 6 h 84"/>
                  <a:gd name="T26" fmla="*/ 121 w 121"/>
                  <a:gd name="T27" fmla="*/ 13 h 84"/>
                  <a:gd name="T28" fmla="*/ 121 w 121"/>
                  <a:gd name="T29" fmla="*/ 79 h 84"/>
                  <a:gd name="T30" fmla="*/ 98 w 121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79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7" y="61"/>
                      <a:pt x="71" y="69"/>
                    </a:cubicBezTo>
                    <a:cubicBezTo>
                      <a:pt x="65" y="78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8"/>
                      <a:pt x="3" y="6"/>
                      <a:pt x="7" y="0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10"/>
                      <a:pt x="22" y="21"/>
                      <a:pt x="22" y="31"/>
                    </a:cubicBezTo>
                    <a:cubicBezTo>
                      <a:pt x="22" y="43"/>
                      <a:pt x="27" y="55"/>
                      <a:pt x="40" y="55"/>
                    </a:cubicBezTo>
                    <a:cubicBezTo>
                      <a:pt x="52" y="55"/>
                      <a:pt x="60" y="45"/>
                      <a:pt x="60" y="22"/>
                    </a:cubicBezTo>
                    <a:cubicBezTo>
                      <a:pt x="60" y="15"/>
                      <a:pt x="59" y="11"/>
                      <a:pt x="58" y="6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1" y="79"/>
                      <a:pt x="121" y="79"/>
                      <a:pt x="121" y="79"/>
                    </a:cubicBezTo>
                    <a:lnTo>
                      <a:pt x="98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Freeform 378"/>
              <p:cNvSpPr/>
              <p:nvPr/>
            </p:nvSpPr>
            <p:spPr bwMode="auto">
              <a:xfrm>
                <a:off x="8160578" y="3036279"/>
                <a:ext cx="53316" cy="24607"/>
              </a:xfrm>
              <a:custGeom>
                <a:avLst/>
                <a:gdLst>
                  <a:gd name="T0" fmla="*/ 21 w 26"/>
                  <a:gd name="T1" fmla="*/ 7 h 12"/>
                  <a:gd name="T2" fmla="*/ 21 w 26"/>
                  <a:gd name="T3" fmla="*/ 6 h 12"/>
                  <a:gd name="T4" fmla="*/ 19 w 26"/>
                  <a:gd name="T5" fmla="*/ 2 h 12"/>
                  <a:gd name="T6" fmla="*/ 23 w 26"/>
                  <a:gd name="T7" fmla="*/ 0 h 12"/>
                  <a:gd name="T8" fmla="*/ 26 w 26"/>
                  <a:gd name="T9" fmla="*/ 7 h 12"/>
                  <a:gd name="T10" fmla="*/ 26 w 26"/>
                  <a:gd name="T11" fmla="*/ 12 h 12"/>
                  <a:gd name="T12" fmla="*/ 0 w 26"/>
                  <a:gd name="T13" fmla="*/ 12 h 12"/>
                  <a:gd name="T14" fmla="*/ 0 w 26"/>
                  <a:gd name="T15" fmla="*/ 7 h 12"/>
                  <a:gd name="T16" fmla="*/ 21 w 26"/>
                  <a:gd name="T1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2">
                    <a:moveTo>
                      <a:pt x="21" y="7"/>
                    </a:moveTo>
                    <a:lnTo>
                      <a:pt x="21" y="6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6" y="7"/>
                    </a:lnTo>
                    <a:lnTo>
                      <a:pt x="26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Freeform 379"/>
              <p:cNvSpPr/>
              <p:nvPr/>
            </p:nvSpPr>
            <p:spPr bwMode="auto">
              <a:xfrm>
                <a:off x="8160578" y="3079342"/>
                <a:ext cx="53316" cy="36910"/>
              </a:xfrm>
              <a:custGeom>
                <a:avLst/>
                <a:gdLst>
                  <a:gd name="T0" fmla="*/ 98 w 121"/>
                  <a:gd name="T1" fmla="*/ 79 h 84"/>
                  <a:gd name="T2" fmla="*/ 98 w 121"/>
                  <a:gd name="T3" fmla="*/ 33 h 84"/>
                  <a:gd name="T4" fmla="*/ 80 w 121"/>
                  <a:gd name="T5" fmla="*/ 30 h 84"/>
                  <a:gd name="T6" fmla="*/ 80 w 121"/>
                  <a:gd name="T7" fmla="*/ 38 h 84"/>
                  <a:gd name="T8" fmla="*/ 72 w 121"/>
                  <a:gd name="T9" fmla="*/ 69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5 h 84"/>
                  <a:gd name="T18" fmla="*/ 22 w 121"/>
                  <a:gd name="T19" fmla="*/ 31 h 84"/>
                  <a:gd name="T20" fmla="*/ 40 w 121"/>
                  <a:gd name="T21" fmla="*/ 55 h 84"/>
                  <a:gd name="T22" fmla="*/ 60 w 121"/>
                  <a:gd name="T23" fmla="*/ 22 h 84"/>
                  <a:gd name="T24" fmla="*/ 59 w 121"/>
                  <a:gd name="T25" fmla="*/ 6 h 84"/>
                  <a:gd name="T26" fmla="*/ 121 w 121"/>
                  <a:gd name="T27" fmla="*/ 14 h 84"/>
                  <a:gd name="T28" fmla="*/ 121 w 121"/>
                  <a:gd name="T29" fmla="*/ 79 h 84"/>
                  <a:gd name="T30" fmla="*/ 98 w 121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79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8" y="61"/>
                      <a:pt x="72" y="69"/>
                    </a:cubicBezTo>
                    <a:cubicBezTo>
                      <a:pt x="66" y="78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8"/>
                      <a:pt x="4" y="6"/>
                      <a:pt x="7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5" y="10"/>
                      <a:pt x="22" y="21"/>
                      <a:pt x="22" y="31"/>
                    </a:cubicBezTo>
                    <a:cubicBezTo>
                      <a:pt x="22" y="43"/>
                      <a:pt x="28" y="55"/>
                      <a:pt x="40" y="55"/>
                    </a:cubicBezTo>
                    <a:cubicBezTo>
                      <a:pt x="52" y="55"/>
                      <a:pt x="60" y="45"/>
                      <a:pt x="60" y="22"/>
                    </a:cubicBezTo>
                    <a:cubicBezTo>
                      <a:pt x="60" y="15"/>
                      <a:pt x="60" y="11"/>
                      <a:pt x="59" y="6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79"/>
                      <a:pt x="121" y="79"/>
                      <a:pt x="121" y="79"/>
                    </a:cubicBezTo>
                    <a:lnTo>
                      <a:pt x="98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Freeform 380"/>
              <p:cNvSpPr/>
              <p:nvPr/>
            </p:nvSpPr>
            <p:spPr bwMode="auto">
              <a:xfrm>
                <a:off x="7752511" y="3108049"/>
                <a:ext cx="53316" cy="24607"/>
              </a:xfrm>
              <a:custGeom>
                <a:avLst/>
                <a:gdLst>
                  <a:gd name="T0" fmla="*/ 21 w 26"/>
                  <a:gd name="T1" fmla="*/ 6 h 12"/>
                  <a:gd name="T2" fmla="*/ 21 w 26"/>
                  <a:gd name="T3" fmla="*/ 6 h 12"/>
                  <a:gd name="T4" fmla="*/ 18 w 26"/>
                  <a:gd name="T5" fmla="*/ 1 h 12"/>
                  <a:gd name="T6" fmla="*/ 23 w 26"/>
                  <a:gd name="T7" fmla="*/ 0 h 12"/>
                  <a:gd name="T8" fmla="*/ 26 w 26"/>
                  <a:gd name="T9" fmla="*/ 7 h 12"/>
                  <a:gd name="T10" fmla="*/ 26 w 26"/>
                  <a:gd name="T11" fmla="*/ 12 h 12"/>
                  <a:gd name="T12" fmla="*/ 0 w 26"/>
                  <a:gd name="T13" fmla="*/ 12 h 12"/>
                  <a:gd name="T14" fmla="*/ 0 w 26"/>
                  <a:gd name="T15" fmla="*/ 6 h 12"/>
                  <a:gd name="T16" fmla="*/ 21 w 26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2">
                    <a:moveTo>
                      <a:pt x="21" y="6"/>
                    </a:moveTo>
                    <a:lnTo>
                      <a:pt x="21" y="6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6" y="7"/>
                    </a:lnTo>
                    <a:lnTo>
                      <a:pt x="2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Freeform 381"/>
              <p:cNvSpPr>
                <a:spLocks noEditPoints="1"/>
              </p:cNvSpPr>
              <p:nvPr/>
            </p:nvSpPr>
            <p:spPr bwMode="auto">
              <a:xfrm>
                <a:off x="7752511" y="3149061"/>
                <a:ext cx="55366" cy="41012"/>
              </a:xfrm>
              <a:custGeom>
                <a:avLst/>
                <a:gdLst>
                  <a:gd name="T0" fmla="*/ 61 w 122"/>
                  <a:gd name="T1" fmla="*/ 90 h 90"/>
                  <a:gd name="T2" fmla="*/ 0 w 122"/>
                  <a:gd name="T3" fmla="*/ 45 h 90"/>
                  <a:gd name="T4" fmla="*/ 61 w 122"/>
                  <a:gd name="T5" fmla="*/ 0 h 90"/>
                  <a:gd name="T6" fmla="*/ 122 w 122"/>
                  <a:gd name="T7" fmla="*/ 45 h 90"/>
                  <a:gd name="T8" fmla="*/ 61 w 122"/>
                  <a:gd name="T9" fmla="*/ 90 h 90"/>
                  <a:gd name="T10" fmla="*/ 61 w 122"/>
                  <a:gd name="T11" fmla="*/ 28 h 90"/>
                  <a:gd name="T12" fmla="*/ 21 w 122"/>
                  <a:gd name="T13" fmla="*/ 45 h 90"/>
                  <a:gd name="T14" fmla="*/ 61 w 122"/>
                  <a:gd name="T15" fmla="*/ 62 h 90"/>
                  <a:gd name="T16" fmla="*/ 101 w 122"/>
                  <a:gd name="T17" fmla="*/ 45 h 90"/>
                  <a:gd name="T18" fmla="*/ 61 w 122"/>
                  <a:gd name="T19" fmla="*/ 2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90">
                    <a:moveTo>
                      <a:pt x="61" y="90"/>
                    </a:moveTo>
                    <a:cubicBezTo>
                      <a:pt x="25" y="90"/>
                      <a:pt x="0" y="75"/>
                      <a:pt x="0" y="45"/>
                    </a:cubicBezTo>
                    <a:cubicBezTo>
                      <a:pt x="0" y="14"/>
                      <a:pt x="27" y="0"/>
                      <a:pt x="61" y="0"/>
                    </a:cubicBezTo>
                    <a:cubicBezTo>
                      <a:pt x="95" y="0"/>
                      <a:pt x="122" y="15"/>
                      <a:pt x="122" y="45"/>
                    </a:cubicBezTo>
                    <a:cubicBezTo>
                      <a:pt x="122" y="77"/>
                      <a:pt x="94" y="90"/>
                      <a:pt x="61" y="90"/>
                    </a:cubicBezTo>
                    <a:close/>
                    <a:moveTo>
                      <a:pt x="61" y="28"/>
                    </a:moveTo>
                    <a:cubicBezTo>
                      <a:pt x="34" y="28"/>
                      <a:pt x="21" y="34"/>
                      <a:pt x="21" y="45"/>
                    </a:cubicBezTo>
                    <a:cubicBezTo>
                      <a:pt x="21" y="56"/>
                      <a:pt x="34" y="62"/>
                      <a:pt x="61" y="62"/>
                    </a:cubicBezTo>
                    <a:cubicBezTo>
                      <a:pt x="87" y="62"/>
                      <a:pt x="101" y="56"/>
                      <a:pt x="101" y="45"/>
                    </a:cubicBezTo>
                    <a:cubicBezTo>
                      <a:pt x="101" y="35"/>
                      <a:pt x="88" y="28"/>
                      <a:pt x="61" y="28"/>
                    </a:cubicBez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Freeform 382"/>
              <p:cNvSpPr/>
              <p:nvPr/>
            </p:nvSpPr>
            <p:spPr bwMode="auto">
              <a:xfrm>
                <a:off x="7896052" y="3784743"/>
                <a:ext cx="55366" cy="24607"/>
              </a:xfrm>
              <a:custGeom>
                <a:avLst/>
                <a:gdLst>
                  <a:gd name="T0" fmla="*/ 21 w 27"/>
                  <a:gd name="T1" fmla="*/ 6 h 12"/>
                  <a:gd name="T2" fmla="*/ 21 w 27"/>
                  <a:gd name="T3" fmla="*/ 6 h 12"/>
                  <a:gd name="T4" fmla="*/ 19 w 27"/>
                  <a:gd name="T5" fmla="*/ 1 h 12"/>
                  <a:gd name="T6" fmla="*/ 23 w 27"/>
                  <a:gd name="T7" fmla="*/ 0 h 12"/>
                  <a:gd name="T8" fmla="*/ 27 w 27"/>
                  <a:gd name="T9" fmla="*/ 7 h 12"/>
                  <a:gd name="T10" fmla="*/ 27 w 27"/>
                  <a:gd name="T11" fmla="*/ 12 h 12"/>
                  <a:gd name="T12" fmla="*/ 0 w 27"/>
                  <a:gd name="T13" fmla="*/ 12 h 12"/>
                  <a:gd name="T14" fmla="*/ 0 w 27"/>
                  <a:gd name="T15" fmla="*/ 6 h 12"/>
                  <a:gd name="T16" fmla="*/ 21 w 27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2">
                    <a:moveTo>
                      <a:pt x="21" y="6"/>
                    </a:moveTo>
                    <a:lnTo>
                      <a:pt x="21" y="6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Freeform 383"/>
              <p:cNvSpPr>
                <a:spLocks noEditPoints="1"/>
              </p:cNvSpPr>
              <p:nvPr/>
            </p:nvSpPr>
            <p:spPr bwMode="auto">
              <a:xfrm>
                <a:off x="7896052" y="3827805"/>
                <a:ext cx="55366" cy="38962"/>
              </a:xfrm>
              <a:custGeom>
                <a:avLst/>
                <a:gdLst>
                  <a:gd name="T0" fmla="*/ 62 w 123"/>
                  <a:gd name="T1" fmla="*/ 89 h 89"/>
                  <a:gd name="T2" fmla="*/ 0 w 123"/>
                  <a:gd name="T3" fmla="*/ 44 h 89"/>
                  <a:gd name="T4" fmla="*/ 61 w 123"/>
                  <a:gd name="T5" fmla="*/ 0 h 89"/>
                  <a:gd name="T6" fmla="*/ 123 w 123"/>
                  <a:gd name="T7" fmla="*/ 45 h 89"/>
                  <a:gd name="T8" fmla="*/ 62 w 123"/>
                  <a:gd name="T9" fmla="*/ 89 h 89"/>
                  <a:gd name="T10" fmla="*/ 61 w 123"/>
                  <a:gd name="T11" fmla="*/ 28 h 89"/>
                  <a:gd name="T12" fmla="*/ 21 w 123"/>
                  <a:gd name="T13" fmla="*/ 45 h 89"/>
                  <a:gd name="T14" fmla="*/ 61 w 123"/>
                  <a:gd name="T15" fmla="*/ 61 h 89"/>
                  <a:gd name="T16" fmla="*/ 102 w 123"/>
                  <a:gd name="T17" fmla="*/ 45 h 89"/>
                  <a:gd name="T18" fmla="*/ 61 w 123"/>
                  <a:gd name="T19" fmla="*/ 2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89">
                    <a:moveTo>
                      <a:pt x="62" y="89"/>
                    </a:moveTo>
                    <a:cubicBezTo>
                      <a:pt x="25" y="89"/>
                      <a:pt x="0" y="74"/>
                      <a:pt x="0" y="44"/>
                    </a:cubicBezTo>
                    <a:cubicBezTo>
                      <a:pt x="0" y="13"/>
                      <a:pt x="27" y="0"/>
                      <a:pt x="61" y="0"/>
                    </a:cubicBezTo>
                    <a:cubicBezTo>
                      <a:pt x="95" y="0"/>
                      <a:pt x="123" y="14"/>
                      <a:pt x="123" y="45"/>
                    </a:cubicBezTo>
                    <a:cubicBezTo>
                      <a:pt x="123" y="77"/>
                      <a:pt x="94" y="89"/>
                      <a:pt x="62" y="89"/>
                    </a:cubicBezTo>
                    <a:close/>
                    <a:moveTo>
                      <a:pt x="61" y="28"/>
                    </a:moveTo>
                    <a:cubicBezTo>
                      <a:pt x="34" y="27"/>
                      <a:pt x="21" y="34"/>
                      <a:pt x="21" y="45"/>
                    </a:cubicBezTo>
                    <a:cubicBezTo>
                      <a:pt x="21" y="56"/>
                      <a:pt x="34" y="61"/>
                      <a:pt x="61" y="61"/>
                    </a:cubicBezTo>
                    <a:cubicBezTo>
                      <a:pt x="88" y="61"/>
                      <a:pt x="102" y="56"/>
                      <a:pt x="102" y="45"/>
                    </a:cubicBezTo>
                    <a:cubicBezTo>
                      <a:pt x="102" y="34"/>
                      <a:pt x="89" y="27"/>
                      <a:pt x="61" y="28"/>
                    </a:cubicBez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Freeform 384"/>
              <p:cNvSpPr/>
              <p:nvPr/>
            </p:nvSpPr>
            <p:spPr bwMode="auto">
              <a:xfrm>
                <a:off x="6571372" y="3276197"/>
                <a:ext cx="311689" cy="321942"/>
              </a:xfrm>
              <a:custGeom>
                <a:avLst/>
                <a:gdLst>
                  <a:gd name="T0" fmla="*/ 636 w 693"/>
                  <a:gd name="T1" fmla="*/ 716 h 716"/>
                  <a:gd name="T2" fmla="*/ 687 w 693"/>
                  <a:gd name="T3" fmla="*/ 160 h 716"/>
                  <a:gd name="T4" fmla="*/ 591 w 693"/>
                  <a:gd name="T5" fmla="*/ 44 h 716"/>
                  <a:gd name="T6" fmla="*/ 167 w 693"/>
                  <a:gd name="T7" fmla="*/ 5 h 716"/>
                  <a:gd name="T8" fmla="*/ 51 w 693"/>
                  <a:gd name="T9" fmla="*/ 101 h 716"/>
                  <a:gd name="T10" fmla="*/ 0 w 693"/>
                  <a:gd name="T11" fmla="*/ 658 h 716"/>
                  <a:gd name="T12" fmla="*/ 145 w 693"/>
                  <a:gd name="T13" fmla="*/ 671 h 716"/>
                  <a:gd name="T14" fmla="*/ 636 w 693"/>
                  <a:gd name="T15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3" h="716">
                    <a:moveTo>
                      <a:pt x="636" y="716"/>
                    </a:moveTo>
                    <a:cubicBezTo>
                      <a:pt x="687" y="160"/>
                      <a:pt x="687" y="160"/>
                      <a:pt x="687" y="160"/>
                    </a:cubicBezTo>
                    <a:cubicBezTo>
                      <a:pt x="693" y="101"/>
                      <a:pt x="649" y="49"/>
                      <a:pt x="591" y="44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09" y="0"/>
                      <a:pt x="57" y="43"/>
                      <a:pt x="51" y="101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145" y="671"/>
                      <a:pt x="145" y="671"/>
                      <a:pt x="145" y="671"/>
                    </a:cubicBezTo>
                    <a:lnTo>
                      <a:pt x="636" y="716"/>
                    </a:lnTo>
                    <a:close/>
                  </a:path>
                </a:pathLst>
              </a:custGeom>
              <a:solidFill>
                <a:srgbClr val="CEE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Freeform 385"/>
              <p:cNvSpPr/>
              <p:nvPr/>
            </p:nvSpPr>
            <p:spPr bwMode="auto">
              <a:xfrm>
                <a:off x="6546765" y="3571482"/>
                <a:ext cx="311689" cy="323993"/>
              </a:xfrm>
              <a:custGeom>
                <a:avLst/>
                <a:gdLst>
                  <a:gd name="T0" fmla="*/ 641 w 692"/>
                  <a:gd name="T1" fmla="*/ 615 h 717"/>
                  <a:gd name="T2" fmla="*/ 692 w 692"/>
                  <a:gd name="T3" fmla="*/ 58 h 717"/>
                  <a:gd name="T4" fmla="*/ 201 w 692"/>
                  <a:gd name="T5" fmla="*/ 13 h 717"/>
                  <a:gd name="T6" fmla="*/ 56 w 692"/>
                  <a:gd name="T7" fmla="*/ 0 h 717"/>
                  <a:gd name="T8" fmla="*/ 5 w 692"/>
                  <a:gd name="T9" fmla="*/ 557 h 717"/>
                  <a:gd name="T10" fmla="*/ 102 w 692"/>
                  <a:gd name="T11" fmla="*/ 673 h 717"/>
                  <a:gd name="T12" fmla="*/ 525 w 692"/>
                  <a:gd name="T13" fmla="*/ 711 h 717"/>
                  <a:gd name="T14" fmla="*/ 641 w 692"/>
                  <a:gd name="T15" fmla="*/ 61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2" h="717">
                    <a:moveTo>
                      <a:pt x="641" y="615"/>
                    </a:moveTo>
                    <a:cubicBezTo>
                      <a:pt x="692" y="58"/>
                      <a:pt x="692" y="58"/>
                      <a:pt x="692" y="58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" y="557"/>
                      <a:pt x="5" y="557"/>
                      <a:pt x="5" y="557"/>
                    </a:cubicBezTo>
                    <a:cubicBezTo>
                      <a:pt x="0" y="615"/>
                      <a:pt x="43" y="667"/>
                      <a:pt x="102" y="673"/>
                    </a:cubicBezTo>
                    <a:cubicBezTo>
                      <a:pt x="525" y="711"/>
                      <a:pt x="525" y="711"/>
                      <a:pt x="525" y="711"/>
                    </a:cubicBezTo>
                    <a:cubicBezTo>
                      <a:pt x="584" y="717"/>
                      <a:pt x="636" y="674"/>
                      <a:pt x="641" y="615"/>
                    </a:cubicBez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Freeform 386"/>
              <p:cNvSpPr/>
              <p:nvPr/>
            </p:nvSpPr>
            <p:spPr bwMode="auto">
              <a:xfrm>
                <a:off x="6325302" y="3546875"/>
                <a:ext cx="428573" cy="373207"/>
              </a:xfrm>
              <a:custGeom>
                <a:avLst/>
                <a:gdLst>
                  <a:gd name="T0" fmla="*/ 894 w 953"/>
                  <a:gd name="T1" fmla="*/ 731 h 831"/>
                  <a:gd name="T2" fmla="*/ 953 w 953"/>
                  <a:gd name="T3" fmla="*/ 87 h 831"/>
                  <a:gd name="T4" fmla="*/ 5 w 953"/>
                  <a:gd name="T5" fmla="*/ 0 h 831"/>
                  <a:gd name="T6" fmla="*/ 0 w 953"/>
                  <a:gd name="T7" fmla="*/ 313 h 831"/>
                  <a:gd name="T8" fmla="*/ 11 w 953"/>
                  <a:gd name="T9" fmla="*/ 774 h 831"/>
                  <a:gd name="T10" fmla="*/ 813 w 953"/>
                  <a:gd name="T11" fmla="*/ 828 h 831"/>
                  <a:gd name="T12" fmla="*/ 894 w 953"/>
                  <a:gd name="T13" fmla="*/ 731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3" h="831">
                    <a:moveTo>
                      <a:pt x="894" y="731"/>
                    </a:moveTo>
                    <a:cubicBezTo>
                      <a:pt x="953" y="87"/>
                      <a:pt x="953" y="87"/>
                      <a:pt x="953" y="8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04"/>
                      <a:pt x="0" y="208"/>
                      <a:pt x="0" y="313"/>
                    </a:cubicBezTo>
                    <a:cubicBezTo>
                      <a:pt x="0" y="468"/>
                      <a:pt x="4" y="621"/>
                      <a:pt x="11" y="774"/>
                    </a:cubicBezTo>
                    <a:cubicBezTo>
                      <a:pt x="813" y="828"/>
                      <a:pt x="813" y="828"/>
                      <a:pt x="813" y="828"/>
                    </a:cubicBezTo>
                    <a:cubicBezTo>
                      <a:pt x="852" y="831"/>
                      <a:pt x="888" y="788"/>
                      <a:pt x="894" y="731"/>
                    </a:cubicBez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Freeform 387"/>
              <p:cNvSpPr/>
              <p:nvPr/>
            </p:nvSpPr>
            <p:spPr bwMode="auto">
              <a:xfrm>
                <a:off x="6327352" y="3210578"/>
                <a:ext cx="455230" cy="375258"/>
              </a:xfrm>
              <a:custGeom>
                <a:avLst/>
                <a:gdLst>
                  <a:gd name="T0" fmla="*/ 948 w 1012"/>
                  <a:gd name="T1" fmla="*/ 835 h 835"/>
                  <a:gd name="T2" fmla="*/ 1007 w 1012"/>
                  <a:gd name="T3" fmla="*/ 191 h 835"/>
                  <a:gd name="T4" fmla="*/ 945 w 1012"/>
                  <a:gd name="T5" fmla="*/ 82 h 835"/>
                  <a:gd name="T6" fmla="*/ 54 w 1012"/>
                  <a:gd name="T7" fmla="*/ 0 h 835"/>
                  <a:gd name="T8" fmla="*/ 0 w 1012"/>
                  <a:gd name="T9" fmla="*/ 748 h 835"/>
                  <a:gd name="T10" fmla="*/ 948 w 1012"/>
                  <a:gd name="T11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2" h="835">
                    <a:moveTo>
                      <a:pt x="948" y="835"/>
                    </a:moveTo>
                    <a:cubicBezTo>
                      <a:pt x="1007" y="191"/>
                      <a:pt x="1007" y="191"/>
                      <a:pt x="1007" y="191"/>
                    </a:cubicBezTo>
                    <a:cubicBezTo>
                      <a:pt x="1012" y="134"/>
                      <a:pt x="984" y="85"/>
                      <a:pt x="945" y="8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6" y="247"/>
                      <a:pt x="8" y="496"/>
                      <a:pt x="0" y="748"/>
                    </a:cubicBezTo>
                    <a:lnTo>
                      <a:pt x="948" y="835"/>
                    </a:lnTo>
                    <a:close/>
                  </a:path>
                </a:pathLst>
              </a:custGeom>
              <a:solidFill>
                <a:srgbClr val="BAB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6" name="Freeform 388"/>
              <p:cNvSpPr/>
              <p:nvPr/>
            </p:nvSpPr>
            <p:spPr bwMode="auto">
              <a:xfrm>
                <a:off x="6885113" y="3122403"/>
                <a:ext cx="1127823" cy="850994"/>
              </a:xfrm>
              <a:custGeom>
                <a:avLst/>
                <a:gdLst>
                  <a:gd name="T0" fmla="*/ 1376 w 2507"/>
                  <a:gd name="T1" fmla="*/ 1731 h 1895"/>
                  <a:gd name="T2" fmla="*/ 1231 w 2507"/>
                  <a:gd name="T3" fmla="*/ 1547 h 1895"/>
                  <a:gd name="T4" fmla="*/ 1232 w 2507"/>
                  <a:gd name="T5" fmla="*/ 1545 h 1895"/>
                  <a:gd name="T6" fmla="*/ 1392 w 2507"/>
                  <a:gd name="T7" fmla="*/ 1560 h 1895"/>
                  <a:gd name="T8" fmla="*/ 1579 w 2507"/>
                  <a:gd name="T9" fmla="*/ 1404 h 1895"/>
                  <a:gd name="T10" fmla="*/ 1423 w 2507"/>
                  <a:gd name="T11" fmla="*/ 1217 h 1895"/>
                  <a:gd name="T12" fmla="*/ 1594 w 2507"/>
                  <a:gd name="T13" fmla="*/ 1233 h 1895"/>
                  <a:gd name="T14" fmla="*/ 1781 w 2507"/>
                  <a:gd name="T15" fmla="*/ 1077 h 1895"/>
                  <a:gd name="T16" fmla="*/ 1626 w 2507"/>
                  <a:gd name="T17" fmla="*/ 890 h 1895"/>
                  <a:gd name="T18" fmla="*/ 2311 w 2507"/>
                  <a:gd name="T19" fmla="*/ 953 h 1895"/>
                  <a:gd name="T20" fmla="*/ 2498 w 2507"/>
                  <a:gd name="T21" fmla="*/ 797 h 1895"/>
                  <a:gd name="T22" fmla="*/ 2343 w 2507"/>
                  <a:gd name="T23" fmla="*/ 610 h 1895"/>
                  <a:gd name="T24" fmla="*/ 2233 w 2507"/>
                  <a:gd name="T25" fmla="*/ 600 h 1895"/>
                  <a:gd name="T26" fmla="*/ 1315 w 2507"/>
                  <a:gd name="T27" fmla="*/ 516 h 1895"/>
                  <a:gd name="T28" fmla="*/ 1191 w 2507"/>
                  <a:gd name="T29" fmla="*/ 504 h 1895"/>
                  <a:gd name="T30" fmla="*/ 1149 w 2507"/>
                  <a:gd name="T31" fmla="*/ 461 h 1895"/>
                  <a:gd name="T32" fmla="*/ 1173 w 2507"/>
                  <a:gd name="T33" fmla="*/ 407 h 1895"/>
                  <a:gd name="T34" fmla="*/ 1527 w 2507"/>
                  <a:gd name="T35" fmla="*/ 137 h 1895"/>
                  <a:gd name="T36" fmla="*/ 1478 w 2507"/>
                  <a:gd name="T37" fmla="*/ 29 h 1895"/>
                  <a:gd name="T38" fmla="*/ 1360 w 2507"/>
                  <a:gd name="T39" fmla="*/ 17 h 1895"/>
                  <a:gd name="T40" fmla="*/ 156 w 2507"/>
                  <a:gd name="T41" fmla="*/ 448 h 1895"/>
                  <a:gd name="T42" fmla="*/ 105 w 2507"/>
                  <a:gd name="T43" fmla="*/ 519 h 1895"/>
                  <a:gd name="T44" fmla="*/ 13 w 2507"/>
                  <a:gd name="T45" fmla="*/ 1519 h 1895"/>
                  <a:gd name="T46" fmla="*/ 246 w 2507"/>
                  <a:gd name="T47" fmla="*/ 1800 h 1895"/>
                  <a:gd name="T48" fmla="*/ 1189 w 2507"/>
                  <a:gd name="T49" fmla="*/ 1886 h 1895"/>
                  <a:gd name="T50" fmla="*/ 1376 w 2507"/>
                  <a:gd name="T51" fmla="*/ 1731 h 1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07" h="1895">
                    <a:moveTo>
                      <a:pt x="1376" y="1731"/>
                    </a:moveTo>
                    <a:cubicBezTo>
                      <a:pt x="1384" y="1641"/>
                      <a:pt x="1319" y="1561"/>
                      <a:pt x="1231" y="1547"/>
                    </a:cubicBezTo>
                    <a:cubicBezTo>
                      <a:pt x="1231" y="1546"/>
                      <a:pt x="1232" y="1546"/>
                      <a:pt x="1232" y="1545"/>
                    </a:cubicBezTo>
                    <a:cubicBezTo>
                      <a:pt x="1392" y="1560"/>
                      <a:pt x="1392" y="1560"/>
                      <a:pt x="1392" y="1560"/>
                    </a:cubicBezTo>
                    <a:cubicBezTo>
                      <a:pt x="1486" y="1568"/>
                      <a:pt x="1570" y="1498"/>
                      <a:pt x="1579" y="1404"/>
                    </a:cubicBezTo>
                    <a:cubicBezTo>
                      <a:pt x="1587" y="1310"/>
                      <a:pt x="1517" y="1225"/>
                      <a:pt x="1423" y="1217"/>
                    </a:cubicBezTo>
                    <a:cubicBezTo>
                      <a:pt x="1594" y="1233"/>
                      <a:pt x="1594" y="1233"/>
                      <a:pt x="1594" y="1233"/>
                    </a:cubicBezTo>
                    <a:cubicBezTo>
                      <a:pt x="1689" y="1241"/>
                      <a:pt x="1773" y="1171"/>
                      <a:pt x="1781" y="1077"/>
                    </a:cubicBezTo>
                    <a:cubicBezTo>
                      <a:pt x="1790" y="983"/>
                      <a:pt x="1720" y="898"/>
                      <a:pt x="1626" y="890"/>
                    </a:cubicBezTo>
                    <a:cubicBezTo>
                      <a:pt x="2311" y="953"/>
                      <a:pt x="2311" y="953"/>
                      <a:pt x="2311" y="953"/>
                    </a:cubicBezTo>
                    <a:cubicBezTo>
                      <a:pt x="2405" y="961"/>
                      <a:pt x="2490" y="892"/>
                      <a:pt x="2498" y="797"/>
                    </a:cubicBezTo>
                    <a:cubicBezTo>
                      <a:pt x="2507" y="703"/>
                      <a:pt x="2437" y="619"/>
                      <a:pt x="2343" y="610"/>
                    </a:cubicBezTo>
                    <a:cubicBezTo>
                      <a:pt x="2233" y="600"/>
                      <a:pt x="2233" y="600"/>
                      <a:pt x="2233" y="600"/>
                    </a:cubicBezTo>
                    <a:cubicBezTo>
                      <a:pt x="1315" y="516"/>
                      <a:pt x="1315" y="516"/>
                      <a:pt x="1315" y="516"/>
                    </a:cubicBezTo>
                    <a:cubicBezTo>
                      <a:pt x="1191" y="504"/>
                      <a:pt x="1191" y="504"/>
                      <a:pt x="1191" y="504"/>
                    </a:cubicBezTo>
                    <a:cubicBezTo>
                      <a:pt x="1170" y="502"/>
                      <a:pt x="1153" y="482"/>
                      <a:pt x="1149" y="461"/>
                    </a:cubicBezTo>
                    <a:cubicBezTo>
                      <a:pt x="1145" y="440"/>
                      <a:pt x="1155" y="417"/>
                      <a:pt x="1173" y="407"/>
                    </a:cubicBezTo>
                    <a:cubicBezTo>
                      <a:pt x="1349" y="296"/>
                      <a:pt x="1511" y="319"/>
                      <a:pt x="1527" y="137"/>
                    </a:cubicBezTo>
                    <a:cubicBezTo>
                      <a:pt x="1531" y="95"/>
                      <a:pt x="1513" y="54"/>
                      <a:pt x="1478" y="29"/>
                    </a:cubicBezTo>
                    <a:cubicBezTo>
                      <a:pt x="1444" y="5"/>
                      <a:pt x="1399" y="0"/>
                      <a:pt x="1360" y="17"/>
                    </a:cubicBezTo>
                    <a:cubicBezTo>
                      <a:pt x="156" y="448"/>
                      <a:pt x="156" y="448"/>
                      <a:pt x="156" y="448"/>
                    </a:cubicBezTo>
                    <a:cubicBezTo>
                      <a:pt x="127" y="460"/>
                      <a:pt x="108" y="487"/>
                      <a:pt x="105" y="519"/>
                    </a:cubicBezTo>
                    <a:cubicBezTo>
                      <a:pt x="91" y="668"/>
                      <a:pt x="43" y="1197"/>
                      <a:pt x="13" y="1519"/>
                    </a:cubicBezTo>
                    <a:cubicBezTo>
                      <a:pt x="0" y="1661"/>
                      <a:pt x="104" y="1787"/>
                      <a:pt x="246" y="1800"/>
                    </a:cubicBezTo>
                    <a:cubicBezTo>
                      <a:pt x="706" y="1842"/>
                      <a:pt x="1189" y="1886"/>
                      <a:pt x="1189" y="1886"/>
                    </a:cubicBezTo>
                    <a:cubicBezTo>
                      <a:pt x="1283" y="1895"/>
                      <a:pt x="1367" y="1825"/>
                      <a:pt x="1376" y="1731"/>
                    </a:cubicBezTo>
                    <a:close/>
                  </a:path>
                </a:pathLst>
              </a:custGeom>
              <a:solidFill>
                <a:srgbClr val="FCD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7" name="Freeform 389"/>
              <p:cNvSpPr/>
              <p:nvPr/>
            </p:nvSpPr>
            <p:spPr bwMode="auto">
              <a:xfrm>
                <a:off x="6526259" y="3778592"/>
                <a:ext cx="98428" cy="96378"/>
              </a:xfrm>
              <a:custGeom>
                <a:avLst/>
                <a:gdLst>
                  <a:gd name="T0" fmla="*/ 99 w 217"/>
                  <a:gd name="T1" fmla="*/ 211 h 216"/>
                  <a:gd name="T2" fmla="*/ 5 w 217"/>
                  <a:gd name="T3" fmla="*/ 99 h 216"/>
                  <a:gd name="T4" fmla="*/ 118 w 217"/>
                  <a:gd name="T5" fmla="*/ 5 h 216"/>
                  <a:gd name="T6" fmla="*/ 211 w 217"/>
                  <a:gd name="T7" fmla="*/ 118 h 216"/>
                  <a:gd name="T8" fmla="*/ 99 w 217"/>
                  <a:gd name="T9" fmla="*/ 21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99" y="211"/>
                    </a:moveTo>
                    <a:cubicBezTo>
                      <a:pt x="42" y="206"/>
                      <a:pt x="0" y="156"/>
                      <a:pt x="5" y="99"/>
                    </a:cubicBezTo>
                    <a:cubicBezTo>
                      <a:pt x="11" y="42"/>
                      <a:pt x="61" y="0"/>
                      <a:pt x="118" y="5"/>
                    </a:cubicBezTo>
                    <a:cubicBezTo>
                      <a:pt x="175" y="10"/>
                      <a:pt x="217" y="61"/>
                      <a:pt x="211" y="118"/>
                    </a:cubicBezTo>
                    <a:cubicBezTo>
                      <a:pt x="206" y="175"/>
                      <a:pt x="156" y="216"/>
                      <a:pt x="99" y="211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8" name="Freeform 390"/>
              <p:cNvSpPr/>
              <p:nvPr/>
            </p:nvSpPr>
            <p:spPr bwMode="auto">
              <a:xfrm>
                <a:off x="6401174" y="3766289"/>
                <a:ext cx="96378" cy="98428"/>
              </a:xfrm>
              <a:custGeom>
                <a:avLst/>
                <a:gdLst>
                  <a:gd name="T0" fmla="*/ 98 w 216"/>
                  <a:gd name="T1" fmla="*/ 212 h 217"/>
                  <a:gd name="T2" fmla="*/ 5 w 216"/>
                  <a:gd name="T3" fmla="*/ 99 h 217"/>
                  <a:gd name="T4" fmla="*/ 117 w 216"/>
                  <a:gd name="T5" fmla="*/ 6 h 217"/>
                  <a:gd name="T6" fmla="*/ 211 w 216"/>
                  <a:gd name="T7" fmla="*/ 118 h 217"/>
                  <a:gd name="T8" fmla="*/ 98 w 216"/>
                  <a:gd name="T9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17">
                    <a:moveTo>
                      <a:pt x="98" y="212"/>
                    </a:moveTo>
                    <a:cubicBezTo>
                      <a:pt x="41" y="206"/>
                      <a:pt x="0" y="156"/>
                      <a:pt x="5" y="99"/>
                    </a:cubicBezTo>
                    <a:cubicBezTo>
                      <a:pt x="10" y="42"/>
                      <a:pt x="60" y="0"/>
                      <a:pt x="117" y="6"/>
                    </a:cubicBezTo>
                    <a:cubicBezTo>
                      <a:pt x="174" y="11"/>
                      <a:pt x="216" y="61"/>
                      <a:pt x="211" y="118"/>
                    </a:cubicBezTo>
                    <a:cubicBezTo>
                      <a:pt x="206" y="175"/>
                      <a:pt x="155" y="217"/>
                      <a:pt x="98" y="212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5" name="组合 684"/>
          <p:cNvGrpSpPr/>
          <p:nvPr/>
        </p:nvGrpSpPr>
        <p:grpSpPr>
          <a:xfrm>
            <a:off x="7944094" y="-186741"/>
            <a:ext cx="3618375" cy="3248785"/>
            <a:chOff x="7599363" y="191036"/>
            <a:chExt cx="3237655" cy="2906960"/>
          </a:xfrm>
        </p:grpSpPr>
        <p:sp>
          <p:nvSpPr>
            <p:cNvPr id="490" name="Freeform 21"/>
            <p:cNvSpPr/>
            <p:nvPr/>
          </p:nvSpPr>
          <p:spPr bwMode="auto">
            <a:xfrm>
              <a:off x="9662621" y="231366"/>
              <a:ext cx="729158" cy="509767"/>
            </a:xfrm>
            <a:custGeom>
              <a:avLst/>
              <a:gdLst>
                <a:gd name="T0" fmla="*/ 432 w 2063"/>
                <a:gd name="T1" fmla="*/ 1048 h 1439"/>
                <a:gd name="T2" fmla="*/ 821 w 2063"/>
                <a:gd name="T3" fmla="*/ 1402 h 1439"/>
                <a:gd name="T4" fmla="*/ 963 w 2063"/>
                <a:gd name="T5" fmla="*/ 1396 h 1439"/>
                <a:gd name="T6" fmla="*/ 1045 w 2063"/>
                <a:gd name="T7" fmla="*/ 1309 h 1439"/>
                <a:gd name="T8" fmla="*/ 1143 w 2063"/>
                <a:gd name="T9" fmla="*/ 1310 h 1439"/>
                <a:gd name="T10" fmla="*/ 2063 w 2063"/>
                <a:gd name="T11" fmla="*/ 340 h 1439"/>
                <a:gd name="T12" fmla="*/ 1151 w 2063"/>
                <a:gd name="T13" fmla="*/ 155 h 1439"/>
                <a:gd name="T14" fmla="*/ 1134 w 2063"/>
                <a:gd name="T15" fmla="*/ 144 h 1439"/>
                <a:gd name="T16" fmla="*/ 492 w 2063"/>
                <a:gd name="T17" fmla="*/ 0 h 1439"/>
                <a:gd name="T18" fmla="*/ 101 w 2063"/>
                <a:gd name="T19" fmla="*/ 362 h 1439"/>
                <a:gd name="T20" fmla="*/ 119 w 2063"/>
                <a:gd name="T21" fmla="*/ 468 h 1439"/>
                <a:gd name="T22" fmla="*/ 38 w 2063"/>
                <a:gd name="T23" fmla="*/ 554 h 1439"/>
                <a:gd name="T24" fmla="*/ 44 w 2063"/>
                <a:gd name="T25" fmla="*/ 694 h 1439"/>
                <a:gd name="T26" fmla="*/ 432 w 2063"/>
                <a:gd name="T27" fmla="*/ 104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3" h="1439">
                  <a:moveTo>
                    <a:pt x="432" y="1048"/>
                  </a:moveTo>
                  <a:cubicBezTo>
                    <a:pt x="821" y="1402"/>
                    <a:pt x="821" y="1402"/>
                    <a:pt x="821" y="1402"/>
                  </a:cubicBezTo>
                  <a:cubicBezTo>
                    <a:pt x="861" y="1439"/>
                    <a:pt x="925" y="1436"/>
                    <a:pt x="963" y="1396"/>
                  </a:cubicBezTo>
                  <a:cubicBezTo>
                    <a:pt x="1045" y="1309"/>
                    <a:pt x="1045" y="1309"/>
                    <a:pt x="1045" y="1309"/>
                  </a:cubicBezTo>
                  <a:cubicBezTo>
                    <a:pt x="1081" y="1331"/>
                    <a:pt x="1122" y="1333"/>
                    <a:pt x="1143" y="1310"/>
                  </a:cubicBezTo>
                  <a:cubicBezTo>
                    <a:pt x="2063" y="340"/>
                    <a:pt x="2063" y="340"/>
                    <a:pt x="2063" y="340"/>
                  </a:cubicBezTo>
                  <a:cubicBezTo>
                    <a:pt x="1820" y="251"/>
                    <a:pt x="1403" y="225"/>
                    <a:pt x="1151" y="155"/>
                  </a:cubicBezTo>
                  <a:cubicBezTo>
                    <a:pt x="1151" y="155"/>
                    <a:pt x="1134" y="144"/>
                    <a:pt x="1134" y="144"/>
                  </a:cubicBezTo>
                  <a:cubicBezTo>
                    <a:pt x="874" y="73"/>
                    <a:pt x="760" y="49"/>
                    <a:pt x="492" y="0"/>
                  </a:cubicBezTo>
                  <a:cubicBezTo>
                    <a:pt x="101" y="362"/>
                    <a:pt x="101" y="362"/>
                    <a:pt x="101" y="362"/>
                  </a:cubicBezTo>
                  <a:cubicBezTo>
                    <a:pt x="77" y="387"/>
                    <a:pt x="86" y="433"/>
                    <a:pt x="119" y="468"/>
                  </a:cubicBezTo>
                  <a:cubicBezTo>
                    <a:pt x="38" y="554"/>
                    <a:pt x="38" y="554"/>
                    <a:pt x="38" y="554"/>
                  </a:cubicBezTo>
                  <a:cubicBezTo>
                    <a:pt x="0" y="594"/>
                    <a:pt x="3" y="657"/>
                    <a:pt x="44" y="694"/>
                  </a:cubicBezTo>
                  <a:lnTo>
                    <a:pt x="432" y="1048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1" name="Freeform 22"/>
            <p:cNvSpPr>
              <a:spLocks noEditPoints="1"/>
            </p:cNvSpPr>
            <p:nvPr/>
          </p:nvSpPr>
          <p:spPr bwMode="auto">
            <a:xfrm>
              <a:off x="7909093" y="231366"/>
              <a:ext cx="2030995" cy="2263299"/>
            </a:xfrm>
            <a:custGeom>
              <a:avLst/>
              <a:gdLst>
                <a:gd name="T0" fmla="*/ 549 w 5738"/>
                <a:gd name="T1" fmla="*/ 1370 h 6396"/>
                <a:gd name="T2" fmla="*/ 607 w 5738"/>
                <a:gd name="T3" fmla="*/ 1482 h 6396"/>
                <a:gd name="T4" fmla="*/ 754 w 5738"/>
                <a:gd name="T5" fmla="*/ 1528 h 6396"/>
                <a:gd name="T6" fmla="*/ 845 w 5738"/>
                <a:gd name="T7" fmla="*/ 1483 h 6396"/>
                <a:gd name="T8" fmla="*/ 699 w 5738"/>
                <a:gd name="T9" fmla="*/ 2038 h 6396"/>
                <a:gd name="T10" fmla="*/ 665 w 5738"/>
                <a:gd name="T11" fmla="*/ 2093 h 6396"/>
                <a:gd name="T12" fmla="*/ 643 w 5738"/>
                <a:gd name="T13" fmla="*/ 2175 h 6396"/>
                <a:gd name="T14" fmla="*/ 726 w 5738"/>
                <a:gd name="T15" fmla="*/ 2315 h 6396"/>
                <a:gd name="T16" fmla="*/ 735 w 5738"/>
                <a:gd name="T17" fmla="*/ 2317 h 6396"/>
                <a:gd name="T18" fmla="*/ 825 w 5738"/>
                <a:gd name="T19" fmla="*/ 2419 h 6396"/>
                <a:gd name="T20" fmla="*/ 1230 w 5738"/>
                <a:gd name="T21" fmla="*/ 2897 h 6396"/>
                <a:gd name="T22" fmla="*/ 1599 w 5738"/>
                <a:gd name="T23" fmla="*/ 3035 h 6396"/>
                <a:gd name="T24" fmla="*/ 1988 w 5738"/>
                <a:gd name="T25" fmla="*/ 6396 h 6396"/>
                <a:gd name="T26" fmla="*/ 5509 w 5738"/>
                <a:gd name="T27" fmla="*/ 6001 h 6396"/>
                <a:gd name="T28" fmla="*/ 5168 w 5738"/>
                <a:gd name="T29" fmla="*/ 3054 h 6396"/>
                <a:gd name="T30" fmla="*/ 5582 w 5738"/>
                <a:gd name="T31" fmla="*/ 2639 h 6396"/>
                <a:gd name="T32" fmla="*/ 5626 w 5738"/>
                <a:gd name="T33" fmla="*/ 2204 h 6396"/>
                <a:gd name="T34" fmla="*/ 5638 w 5738"/>
                <a:gd name="T35" fmla="*/ 1675 h 6396"/>
                <a:gd name="T36" fmla="*/ 5738 w 5738"/>
                <a:gd name="T37" fmla="*/ 1376 h 6396"/>
                <a:gd name="T38" fmla="*/ 5194 w 5738"/>
                <a:gd name="T39" fmla="*/ 875 h 6396"/>
                <a:gd name="T40" fmla="*/ 4983 w 5738"/>
                <a:gd name="T41" fmla="*/ 831 h 6396"/>
                <a:gd name="T42" fmla="*/ 4698 w 5738"/>
                <a:gd name="T43" fmla="*/ 1251 h 6396"/>
                <a:gd name="T44" fmla="*/ 2054 w 5738"/>
                <a:gd name="T45" fmla="*/ 1547 h 6396"/>
                <a:gd name="T46" fmla="*/ 1708 w 5738"/>
                <a:gd name="T47" fmla="*/ 1046 h 6396"/>
                <a:gd name="T48" fmla="*/ 1769 w 5738"/>
                <a:gd name="T49" fmla="*/ 1015 h 6396"/>
                <a:gd name="T50" fmla="*/ 1816 w 5738"/>
                <a:gd name="T51" fmla="*/ 871 h 6396"/>
                <a:gd name="T52" fmla="*/ 1756 w 5738"/>
                <a:gd name="T53" fmla="*/ 757 h 6396"/>
                <a:gd name="T54" fmla="*/ 1794 w 5738"/>
                <a:gd name="T55" fmla="*/ 660 h 6396"/>
                <a:gd name="T56" fmla="*/ 1437 w 5738"/>
                <a:gd name="T57" fmla="*/ 0 h 6396"/>
                <a:gd name="T58" fmla="*/ 715 w 5738"/>
                <a:gd name="T59" fmla="*/ 239 h 6396"/>
                <a:gd name="T60" fmla="*/ 0 w 5738"/>
                <a:gd name="T61" fmla="*/ 520 h 6396"/>
                <a:gd name="T62" fmla="*/ 432 w 5738"/>
                <a:gd name="T63" fmla="*/ 1348 h 6396"/>
                <a:gd name="T64" fmla="*/ 549 w 5738"/>
                <a:gd name="T65" fmla="*/ 1370 h 6396"/>
                <a:gd name="T66" fmla="*/ 5155 w 5738"/>
                <a:gd name="T67" fmla="*/ 2465 h 6396"/>
                <a:gd name="T68" fmla="*/ 5150 w 5738"/>
                <a:gd name="T69" fmla="*/ 2549 h 6396"/>
                <a:gd name="T70" fmla="*/ 5150 w 5738"/>
                <a:gd name="T71" fmla="*/ 2892 h 6396"/>
                <a:gd name="T72" fmla="*/ 5099 w 5738"/>
                <a:gd name="T73" fmla="*/ 2458 h 6396"/>
                <a:gd name="T74" fmla="*/ 5155 w 5738"/>
                <a:gd name="T75" fmla="*/ 2465 h 6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38" h="6396">
                  <a:moveTo>
                    <a:pt x="549" y="1370"/>
                  </a:moveTo>
                  <a:cubicBezTo>
                    <a:pt x="607" y="1482"/>
                    <a:pt x="607" y="1482"/>
                    <a:pt x="607" y="1482"/>
                  </a:cubicBezTo>
                  <a:cubicBezTo>
                    <a:pt x="635" y="1535"/>
                    <a:pt x="700" y="1555"/>
                    <a:pt x="754" y="1528"/>
                  </a:cubicBezTo>
                  <a:cubicBezTo>
                    <a:pt x="845" y="1483"/>
                    <a:pt x="845" y="1483"/>
                    <a:pt x="845" y="1483"/>
                  </a:cubicBezTo>
                  <a:cubicBezTo>
                    <a:pt x="799" y="1661"/>
                    <a:pt x="736" y="1903"/>
                    <a:pt x="699" y="2038"/>
                  </a:cubicBezTo>
                  <a:cubicBezTo>
                    <a:pt x="683" y="2053"/>
                    <a:pt x="671" y="2071"/>
                    <a:pt x="665" y="2093"/>
                  </a:cubicBezTo>
                  <a:cubicBezTo>
                    <a:pt x="643" y="2175"/>
                    <a:pt x="643" y="2175"/>
                    <a:pt x="643" y="2175"/>
                  </a:cubicBezTo>
                  <a:cubicBezTo>
                    <a:pt x="627" y="2236"/>
                    <a:pt x="664" y="2299"/>
                    <a:pt x="726" y="2315"/>
                  </a:cubicBezTo>
                  <a:cubicBezTo>
                    <a:pt x="735" y="2317"/>
                    <a:pt x="735" y="2317"/>
                    <a:pt x="735" y="2317"/>
                  </a:cubicBezTo>
                  <a:cubicBezTo>
                    <a:pt x="776" y="2382"/>
                    <a:pt x="825" y="2419"/>
                    <a:pt x="825" y="2419"/>
                  </a:cubicBezTo>
                  <a:cubicBezTo>
                    <a:pt x="1230" y="2897"/>
                    <a:pt x="1230" y="2897"/>
                    <a:pt x="1230" y="2897"/>
                  </a:cubicBezTo>
                  <a:cubicBezTo>
                    <a:pt x="1365" y="3070"/>
                    <a:pt x="1557" y="3043"/>
                    <a:pt x="1599" y="3035"/>
                  </a:cubicBezTo>
                  <a:cubicBezTo>
                    <a:pt x="1988" y="6396"/>
                    <a:pt x="1988" y="6396"/>
                    <a:pt x="1988" y="6396"/>
                  </a:cubicBezTo>
                  <a:cubicBezTo>
                    <a:pt x="5509" y="6001"/>
                    <a:pt x="5509" y="6001"/>
                    <a:pt x="5509" y="6001"/>
                  </a:cubicBezTo>
                  <a:cubicBezTo>
                    <a:pt x="5168" y="3054"/>
                    <a:pt x="5168" y="3054"/>
                    <a:pt x="5168" y="3054"/>
                  </a:cubicBezTo>
                  <a:cubicBezTo>
                    <a:pt x="5332" y="2916"/>
                    <a:pt x="5549" y="2730"/>
                    <a:pt x="5582" y="2639"/>
                  </a:cubicBezTo>
                  <a:cubicBezTo>
                    <a:pt x="5610" y="2563"/>
                    <a:pt x="5620" y="2408"/>
                    <a:pt x="5626" y="2204"/>
                  </a:cubicBezTo>
                  <a:cubicBezTo>
                    <a:pt x="5630" y="2051"/>
                    <a:pt x="5632" y="1870"/>
                    <a:pt x="5638" y="1675"/>
                  </a:cubicBezTo>
                  <a:cubicBezTo>
                    <a:pt x="5640" y="1590"/>
                    <a:pt x="5678" y="1487"/>
                    <a:pt x="5738" y="1376"/>
                  </a:cubicBezTo>
                  <a:cubicBezTo>
                    <a:pt x="5611" y="1259"/>
                    <a:pt x="5358" y="1026"/>
                    <a:pt x="5194" y="875"/>
                  </a:cubicBezTo>
                  <a:cubicBezTo>
                    <a:pt x="5136" y="822"/>
                    <a:pt x="5054" y="807"/>
                    <a:pt x="4983" y="831"/>
                  </a:cubicBezTo>
                  <a:cubicBezTo>
                    <a:pt x="4714" y="1024"/>
                    <a:pt x="4763" y="1113"/>
                    <a:pt x="4698" y="1251"/>
                  </a:cubicBezTo>
                  <a:cubicBezTo>
                    <a:pt x="2054" y="1547"/>
                    <a:pt x="2054" y="1547"/>
                    <a:pt x="2054" y="1547"/>
                  </a:cubicBezTo>
                  <a:cubicBezTo>
                    <a:pt x="1949" y="1357"/>
                    <a:pt x="1804" y="1165"/>
                    <a:pt x="1708" y="1046"/>
                  </a:cubicBezTo>
                  <a:cubicBezTo>
                    <a:pt x="1769" y="1015"/>
                    <a:pt x="1769" y="1015"/>
                    <a:pt x="1769" y="1015"/>
                  </a:cubicBezTo>
                  <a:cubicBezTo>
                    <a:pt x="1822" y="988"/>
                    <a:pt x="1843" y="924"/>
                    <a:pt x="1816" y="871"/>
                  </a:cubicBezTo>
                  <a:cubicBezTo>
                    <a:pt x="1756" y="757"/>
                    <a:pt x="1756" y="757"/>
                    <a:pt x="1756" y="757"/>
                  </a:cubicBezTo>
                  <a:cubicBezTo>
                    <a:pt x="1793" y="730"/>
                    <a:pt x="1810" y="690"/>
                    <a:pt x="1794" y="660"/>
                  </a:cubicBezTo>
                  <a:cubicBezTo>
                    <a:pt x="1437" y="0"/>
                    <a:pt x="1437" y="0"/>
                    <a:pt x="1437" y="0"/>
                  </a:cubicBezTo>
                  <a:cubicBezTo>
                    <a:pt x="1185" y="64"/>
                    <a:pt x="958" y="155"/>
                    <a:pt x="715" y="239"/>
                  </a:cubicBezTo>
                  <a:cubicBezTo>
                    <a:pt x="472" y="324"/>
                    <a:pt x="234" y="417"/>
                    <a:pt x="0" y="520"/>
                  </a:cubicBezTo>
                  <a:cubicBezTo>
                    <a:pt x="432" y="1348"/>
                    <a:pt x="432" y="1348"/>
                    <a:pt x="432" y="1348"/>
                  </a:cubicBezTo>
                  <a:cubicBezTo>
                    <a:pt x="449" y="1381"/>
                    <a:pt x="500" y="1390"/>
                    <a:pt x="549" y="1370"/>
                  </a:cubicBezTo>
                  <a:close/>
                  <a:moveTo>
                    <a:pt x="5155" y="2465"/>
                  </a:moveTo>
                  <a:cubicBezTo>
                    <a:pt x="5172" y="2470"/>
                    <a:pt x="5167" y="2502"/>
                    <a:pt x="5150" y="2549"/>
                  </a:cubicBezTo>
                  <a:cubicBezTo>
                    <a:pt x="5150" y="2892"/>
                    <a:pt x="5150" y="2892"/>
                    <a:pt x="5150" y="2892"/>
                  </a:cubicBezTo>
                  <a:cubicBezTo>
                    <a:pt x="5099" y="2458"/>
                    <a:pt x="5099" y="2458"/>
                    <a:pt x="5099" y="2458"/>
                  </a:cubicBezTo>
                  <a:cubicBezTo>
                    <a:pt x="5118" y="2457"/>
                    <a:pt x="5137" y="2459"/>
                    <a:pt x="5155" y="2465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2" name="Freeform 23"/>
            <p:cNvSpPr/>
            <p:nvPr/>
          </p:nvSpPr>
          <p:spPr bwMode="auto">
            <a:xfrm>
              <a:off x="10019134" y="2110727"/>
              <a:ext cx="364579" cy="982430"/>
            </a:xfrm>
            <a:custGeom>
              <a:avLst/>
              <a:gdLst>
                <a:gd name="T0" fmla="*/ 226 w 226"/>
                <a:gd name="T1" fmla="*/ 23 h 609"/>
                <a:gd name="T2" fmla="*/ 126 w 226"/>
                <a:gd name="T3" fmla="*/ 15 h 609"/>
                <a:gd name="T4" fmla="*/ 125 w 226"/>
                <a:gd name="T5" fmla="*/ 20 h 609"/>
                <a:gd name="T6" fmla="*/ 124 w 226"/>
                <a:gd name="T7" fmla="*/ 25 h 609"/>
                <a:gd name="T8" fmla="*/ 124 w 226"/>
                <a:gd name="T9" fmla="*/ 25 h 609"/>
                <a:gd name="T10" fmla="*/ 122 w 226"/>
                <a:gd name="T11" fmla="*/ 34 h 609"/>
                <a:gd name="T12" fmla="*/ 120 w 226"/>
                <a:gd name="T13" fmla="*/ 43 h 609"/>
                <a:gd name="T14" fmla="*/ 120 w 226"/>
                <a:gd name="T15" fmla="*/ 45 h 609"/>
                <a:gd name="T16" fmla="*/ 112 w 226"/>
                <a:gd name="T17" fmla="*/ 79 h 609"/>
                <a:gd name="T18" fmla="*/ 110 w 226"/>
                <a:gd name="T19" fmla="*/ 89 h 609"/>
                <a:gd name="T20" fmla="*/ 110 w 226"/>
                <a:gd name="T21" fmla="*/ 90 h 609"/>
                <a:gd name="T22" fmla="*/ 107 w 226"/>
                <a:gd name="T23" fmla="*/ 102 h 609"/>
                <a:gd name="T24" fmla="*/ 106 w 226"/>
                <a:gd name="T25" fmla="*/ 107 h 609"/>
                <a:gd name="T26" fmla="*/ 105 w 226"/>
                <a:gd name="T27" fmla="*/ 111 h 609"/>
                <a:gd name="T28" fmla="*/ 100 w 226"/>
                <a:gd name="T29" fmla="*/ 134 h 609"/>
                <a:gd name="T30" fmla="*/ 100 w 226"/>
                <a:gd name="T31" fmla="*/ 135 h 609"/>
                <a:gd name="T32" fmla="*/ 96 w 226"/>
                <a:gd name="T33" fmla="*/ 153 h 609"/>
                <a:gd name="T34" fmla="*/ 93 w 226"/>
                <a:gd name="T35" fmla="*/ 166 h 609"/>
                <a:gd name="T36" fmla="*/ 93 w 226"/>
                <a:gd name="T37" fmla="*/ 166 h 609"/>
                <a:gd name="T38" fmla="*/ 92 w 226"/>
                <a:gd name="T39" fmla="*/ 171 h 609"/>
                <a:gd name="T40" fmla="*/ 89 w 226"/>
                <a:gd name="T41" fmla="*/ 184 h 609"/>
                <a:gd name="T42" fmla="*/ 89 w 226"/>
                <a:gd name="T43" fmla="*/ 185 h 609"/>
                <a:gd name="T44" fmla="*/ 85 w 226"/>
                <a:gd name="T45" fmla="*/ 203 h 609"/>
                <a:gd name="T46" fmla="*/ 84 w 226"/>
                <a:gd name="T47" fmla="*/ 207 h 609"/>
                <a:gd name="T48" fmla="*/ 83 w 226"/>
                <a:gd name="T49" fmla="*/ 210 h 609"/>
                <a:gd name="T50" fmla="*/ 80 w 226"/>
                <a:gd name="T51" fmla="*/ 226 h 609"/>
                <a:gd name="T52" fmla="*/ 78 w 226"/>
                <a:gd name="T53" fmla="*/ 235 h 609"/>
                <a:gd name="T54" fmla="*/ 77 w 226"/>
                <a:gd name="T55" fmla="*/ 239 h 609"/>
                <a:gd name="T56" fmla="*/ 76 w 226"/>
                <a:gd name="T57" fmla="*/ 244 h 609"/>
                <a:gd name="T58" fmla="*/ 75 w 226"/>
                <a:gd name="T59" fmla="*/ 246 h 609"/>
                <a:gd name="T60" fmla="*/ 72 w 226"/>
                <a:gd name="T61" fmla="*/ 263 h 609"/>
                <a:gd name="T62" fmla="*/ 70 w 226"/>
                <a:gd name="T63" fmla="*/ 272 h 609"/>
                <a:gd name="T64" fmla="*/ 69 w 226"/>
                <a:gd name="T65" fmla="*/ 275 h 609"/>
                <a:gd name="T66" fmla="*/ 68 w 226"/>
                <a:gd name="T67" fmla="*/ 281 h 609"/>
                <a:gd name="T68" fmla="*/ 67 w 226"/>
                <a:gd name="T69" fmla="*/ 285 h 609"/>
                <a:gd name="T70" fmla="*/ 55 w 226"/>
                <a:gd name="T71" fmla="*/ 340 h 609"/>
                <a:gd name="T72" fmla="*/ 54 w 226"/>
                <a:gd name="T73" fmla="*/ 345 h 609"/>
                <a:gd name="T74" fmla="*/ 53 w 226"/>
                <a:gd name="T75" fmla="*/ 348 h 609"/>
                <a:gd name="T76" fmla="*/ 52 w 226"/>
                <a:gd name="T77" fmla="*/ 354 h 609"/>
                <a:gd name="T78" fmla="*/ 51 w 226"/>
                <a:gd name="T79" fmla="*/ 358 h 609"/>
                <a:gd name="T80" fmla="*/ 49 w 226"/>
                <a:gd name="T81" fmla="*/ 363 h 609"/>
                <a:gd name="T82" fmla="*/ 41 w 226"/>
                <a:gd name="T83" fmla="*/ 400 h 609"/>
                <a:gd name="T84" fmla="*/ 40 w 226"/>
                <a:gd name="T85" fmla="*/ 404 h 609"/>
                <a:gd name="T86" fmla="*/ 38 w 226"/>
                <a:gd name="T87" fmla="*/ 413 h 609"/>
                <a:gd name="T88" fmla="*/ 37 w 226"/>
                <a:gd name="T89" fmla="*/ 421 h 609"/>
                <a:gd name="T90" fmla="*/ 36 w 226"/>
                <a:gd name="T91" fmla="*/ 422 h 609"/>
                <a:gd name="T92" fmla="*/ 35 w 226"/>
                <a:gd name="T93" fmla="*/ 427 h 609"/>
                <a:gd name="T94" fmla="*/ 20 w 226"/>
                <a:gd name="T95" fmla="*/ 496 h 609"/>
                <a:gd name="T96" fmla="*/ 20 w 226"/>
                <a:gd name="T97" fmla="*/ 496 h 609"/>
                <a:gd name="T98" fmla="*/ 17 w 226"/>
                <a:gd name="T99" fmla="*/ 510 h 609"/>
                <a:gd name="T100" fmla="*/ 10 w 226"/>
                <a:gd name="T101" fmla="*/ 541 h 609"/>
                <a:gd name="T102" fmla="*/ 10 w 226"/>
                <a:gd name="T103" fmla="*/ 542 h 609"/>
                <a:gd name="T104" fmla="*/ 97 w 226"/>
                <a:gd name="T105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609">
                  <a:moveTo>
                    <a:pt x="97" y="609"/>
                  </a:moveTo>
                  <a:lnTo>
                    <a:pt x="226" y="23"/>
                  </a:lnTo>
                  <a:lnTo>
                    <a:pt x="130" y="0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0" y="45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83"/>
                  </a:lnTo>
                  <a:lnTo>
                    <a:pt x="110" y="89"/>
                  </a:lnTo>
                  <a:lnTo>
                    <a:pt x="110" y="89"/>
                  </a:lnTo>
                  <a:lnTo>
                    <a:pt x="110" y="90"/>
                  </a:lnTo>
                  <a:lnTo>
                    <a:pt x="108" y="99"/>
                  </a:lnTo>
                  <a:lnTo>
                    <a:pt x="107" y="102"/>
                  </a:lnTo>
                  <a:lnTo>
                    <a:pt x="107" y="102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5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5" y="157"/>
                  </a:lnTo>
                  <a:lnTo>
                    <a:pt x="93" y="166"/>
                  </a:lnTo>
                  <a:lnTo>
                    <a:pt x="93" y="166"/>
                  </a:lnTo>
                  <a:lnTo>
                    <a:pt x="93" y="166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1" y="175"/>
                  </a:lnTo>
                  <a:lnTo>
                    <a:pt x="89" y="184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6" y="200"/>
                  </a:lnTo>
                  <a:lnTo>
                    <a:pt x="85" y="203"/>
                  </a:lnTo>
                  <a:lnTo>
                    <a:pt x="85" y="203"/>
                  </a:lnTo>
                  <a:lnTo>
                    <a:pt x="84" y="207"/>
                  </a:lnTo>
                  <a:lnTo>
                    <a:pt x="84" y="207"/>
                  </a:lnTo>
                  <a:lnTo>
                    <a:pt x="83" y="210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79" y="229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7" y="239"/>
                  </a:lnTo>
                  <a:lnTo>
                    <a:pt x="77" y="239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5" y="246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1" y="264"/>
                  </a:lnTo>
                  <a:lnTo>
                    <a:pt x="70" y="272"/>
                  </a:lnTo>
                  <a:lnTo>
                    <a:pt x="70" y="272"/>
                  </a:lnTo>
                  <a:lnTo>
                    <a:pt x="69" y="275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7" y="285"/>
                  </a:lnTo>
                  <a:lnTo>
                    <a:pt x="67" y="285"/>
                  </a:lnTo>
                  <a:lnTo>
                    <a:pt x="55" y="338"/>
                  </a:lnTo>
                  <a:lnTo>
                    <a:pt x="55" y="340"/>
                  </a:lnTo>
                  <a:lnTo>
                    <a:pt x="55" y="340"/>
                  </a:lnTo>
                  <a:lnTo>
                    <a:pt x="54" y="345"/>
                  </a:lnTo>
                  <a:lnTo>
                    <a:pt x="54" y="345"/>
                  </a:lnTo>
                  <a:lnTo>
                    <a:pt x="53" y="348"/>
                  </a:lnTo>
                  <a:lnTo>
                    <a:pt x="52" y="354"/>
                  </a:lnTo>
                  <a:lnTo>
                    <a:pt x="52" y="354"/>
                  </a:lnTo>
                  <a:lnTo>
                    <a:pt x="51" y="358"/>
                  </a:lnTo>
                  <a:lnTo>
                    <a:pt x="51" y="358"/>
                  </a:lnTo>
                  <a:lnTo>
                    <a:pt x="50" y="363"/>
                  </a:lnTo>
                  <a:lnTo>
                    <a:pt x="49" y="363"/>
                  </a:lnTo>
                  <a:lnTo>
                    <a:pt x="49" y="365"/>
                  </a:lnTo>
                  <a:lnTo>
                    <a:pt x="41" y="400"/>
                  </a:lnTo>
                  <a:lnTo>
                    <a:pt x="40" y="404"/>
                  </a:lnTo>
                  <a:lnTo>
                    <a:pt x="40" y="404"/>
                  </a:lnTo>
                  <a:lnTo>
                    <a:pt x="39" y="410"/>
                  </a:lnTo>
                  <a:lnTo>
                    <a:pt x="38" y="413"/>
                  </a:lnTo>
                  <a:lnTo>
                    <a:pt x="38" y="413"/>
                  </a:lnTo>
                  <a:lnTo>
                    <a:pt x="37" y="421"/>
                  </a:lnTo>
                  <a:lnTo>
                    <a:pt x="36" y="422"/>
                  </a:lnTo>
                  <a:lnTo>
                    <a:pt x="36" y="422"/>
                  </a:lnTo>
                  <a:lnTo>
                    <a:pt x="35" y="427"/>
                  </a:lnTo>
                  <a:lnTo>
                    <a:pt x="35" y="427"/>
                  </a:lnTo>
                  <a:lnTo>
                    <a:pt x="35" y="429"/>
                  </a:lnTo>
                  <a:lnTo>
                    <a:pt x="20" y="496"/>
                  </a:lnTo>
                  <a:lnTo>
                    <a:pt x="20" y="496"/>
                  </a:lnTo>
                  <a:lnTo>
                    <a:pt x="20" y="496"/>
                  </a:lnTo>
                  <a:lnTo>
                    <a:pt x="17" y="510"/>
                  </a:lnTo>
                  <a:lnTo>
                    <a:pt x="17" y="510"/>
                  </a:lnTo>
                  <a:lnTo>
                    <a:pt x="17" y="512"/>
                  </a:lnTo>
                  <a:lnTo>
                    <a:pt x="10" y="541"/>
                  </a:lnTo>
                  <a:lnTo>
                    <a:pt x="10" y="542"/>
                  </a:lnTo>
                  <a:lnTo>
                    <a:pt x="10" y="542"/>
                  </a:lnTo>
                  <a:lnTo>
                    <a:pt x="0" y="587"/>
                  </a:lnTo>
                  <a:lnTo>
                    <a:pt x="97" y="609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3" name="Freeform 24"/>
            <p:cNvSpPr/>
            <p:nvPr/>
          </p:nvSpPr>
          <p:spPr bwMode="auto">
            <a:xfrm>
              <a:off x="7644532" y="1237994"/>
              <a:ext cx="777553" cy="854988"/>
            </a:xfrm>
            <a:custGeom>
              <a:avLst/>
              <a:gdLst>
                <a:gd name="T0" fmla="*/ 508 w 2197"/>
                <a:gd name="T1" fmla="*/ 1309 h 2417"/>
                <a:gd name="T2" fmla="*/ 792 w 2197"/>
                <a:gd name="T3" fmla="*/ 1316 h 2417"/>
                <a:gd name="T4" fmla="*/ 798 w 2197"/>
                <a:gd name="T5" fmla="*/ 1311 h 2417"/>
                <a:gd name="T6" fmla="*/ 977 w 2197"/>
                <a:gd name="T7" fmla="*/ 1524 h 2417"/>
                <a:gd name="T8" fmla="*/ 972 w 2197"/>
                <a:gd name="T9" fmla="*/ 1529 h 2417"/>
                <a:gd name="T10" fmla="*/ 937 w 2197"/>
                <a:gd name="T11" fmla="*/ 1815 h 2417"/>
                <a:gd name="T12" fmla="*/ 1376 w 2197"/>
                <a:gd name="T13" fmla="*/ 2333 h 2417"/>
                <a:gd name="T14" fmla="*/ 1659 w 2197"/>
                <a:gd name="T15" fmla="*/ 2340 h 2417"/>
                <a:gd name="T16" fmla="*/ 1952 w 2197"/>
                <a:gd name="T17" fmla="*/ 2085 h 2417"/>
                <a:gd name="T18" fmla="*/ 2180 w 2197"/>
                <a:gd name="T19" fmla="*/ 2129 h 2417"/>
                <a:gd name="T20" fmla="*/ 2146 w 2197"/>
                <a:gd name="T21" fmla="*/ 1976 h 2417"/>
                <a:gd name="T22" fmla="*/ 2033 w 2197"/>
                <a:gd name="T23" fmla="*/ 1970 h 2417"/>
                <a:gd name="T24" fmla="*/ 2000 w 2197"/>
                <a:gd name="T25" fmla="*/ 1786 h 2417"/>
                <a:gd name="T26" fmla="*/ 1562 w 2197"/>
                <a:gd name="T27" fmla="*/ 1268 h 2417"/>
                <a:gd name="T28" fmla="*/ 1278 w 2197"/>
                <a:gd name="T29" fmla="*/ 1261 h 2417"/>
                <a:gd name="T30" fmla="*/ 1205 w 2197"/>
                <a:gd name="T31" fmla="*/ 1324 h 2417"/>
                <a:gd name="T32" fmla="*/ 1074 w 2197"/>
                <a:gd name="T33" fmla="*/ 1267 h 2417"/>
                <a:gd name="T34" fmla="*/ 1064 w 2197"/>
                <a:gd name="T35" fmla="*/ 1078 h 2417"/>
                <a:gd name="T36" fmla="*/ 1098 w 2197"/>
                <a:gd name="T37" fmla="*/ 1049 h 2417"/>
                <a:gd name="T38" fmla="*/ 1133 w 2197"/>
                <a:gd name="T39" fmla="*/ 762 h 2417"/>
                <a:gd name="T40" fmla="*/ 694 w 2197"/>
                <a:gd name="T41" fmla="*/ 244 h 2417"/>
                <a:gd name="T42" fmla="*/ 511 w 2197"/>
                <a:gd name="T43" fmla="*/ 186 h 2417"/>
                <a:gd name="T44" fmla="*/ 524 w 2197"/>
                <a:gd name="T45" fmla="*/ 62 h 2417"/>
                <a:gd name="T46" fmla="*/ 380 w 2197"/>
                <a:gd name="T47" fmla="*/ 5 h 2417"/>
                <a:gd name="T48" fmla="*/ 393 w 2197"/>
                <a:gd name="T49" fmla="*/ 252 h 2417"/>
                <a:gd name="T50" fmla="*/ 104 w 2197"/>
                <a:gd name="T51" fmla="*/ 505 h 2417"/>
                <a:gd name="T52" fmla="*/ 69 w 2197"/>
                <a:gd name="T53" fmla="*/ 791 h 2417"/>
                <a:gd name="T54" fmla="*/ 508 w 2197"/>
                <a:gd name="T55" fmla="*/ 1309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7" h="2417">
                  <a:moveTo>
                    <a:pt x="508" y="1309"/>
                  </a:moveTo>
                  <a:cubicBezTo>
                    <a:pt x="577" y="1390"/>
                    <a:pt x="704" y="1393"/>
                    <a:pt x="792" y="1316"/>
                  </a:cubicBezTo>
                  <a:cubicBezTo>
                    <a:pt x="798" y="1311"/>
                    <a:pt x="798" y="1311"/>
                    <a:pt x="798" y="1311"/>
                  </a:cubicBezTo>
                  <a:cubicBezTo>
                    <a:pt x="831" y="1365"/>
                    <a:pt x="888" y="1445"/>
                    <a:pt x="977" y="1524"/>
                  </a:cubicBezTo>
                  <a:cubicBezTo>
                    <a:pt x="972" y="1529"/>
                    <a:pt x="972" y="1529"/>
                    <a:pt x="972" y="1529"/>
                  </a:cubicBezTo>
                  <a:cubicBezTo>
                    <a:pt x="884" y="1605"/>
                    <a:pt x="868" y="1734"/>
                    <a:pt x="937" y="1815"/>
                  </a:cubicBezTo>
                  <a:cubicBezTo>
                    <a:pt x="1376" y="2333"/>
                    <a:pt x="1376" y="2333"/>
                    <a:pt x="1376" y="2333"/>
                  </a:cubicBezTo>
                  <a:cubicBezTo>
                    <a:pt x="1444" y="2414"/>
                    <a:pt x="1571" y="2417"/>
                    <a:pt x="1659" y="2340"/>
                  </a:cubicBezTo>
                  <a:cubicBezTo>
                    <a:pt x="1952" y="2085"/>
                    <a:pt x="1952" y="2085"/>
                    <a:pt x="1952" y="2085"/>
                  </a:cubicBezTo>
                  <a:cubicBezTo>
                    <a:pt x="2023" y="2122"/>
                    <a:pt x="2167" y="2189"/>
                    <a:pt x="2180" y="2129"/>
                  </a:cubicBezTo>
                  <a:cubicBezTo>
                    <a:pt x="2197" y="2050"/>
                    <a:pt x="2181" y="1999"/>
                    <a:pt x="2146" y="1976"/>
                  </a:cubicBezTo>
                  <a:cubicBezTo>
                    <a:pt x="2128" y="1965"/>
                    <a:pt x="2079" y="1966"/>
                    <a:pt x="2033" y="1970"/>
                  </a:cubicBezTo>
                  <a:cubicBezTo>
                    <a:pt x="2053" y="1906"/>
                    <a:pt x="2043" y="1837"/>
                    <a:pt x="2000" y="1786"/>
                  </a:cubicBezTo>
                  <a:cubicBezTo>
                    <a:pt x="1562" y="1268"/>
                    <a:pt x="1562" y="1268"/>
                    <a:pt x="1562" y="1268"/>
                  </a:cubicBezTo>
                  <a:cubicBezTo>
                    <a:pt x="1493" y="1187"/>
                    <a:pt x="1366" y="1184"/>
                    <a:pt x="1278" y="1261"/>
                  </a:cubicBezTo>
                  <a:cubicBezTo>
                    <a:pt x="1205" y="1324"/>
                    <a:pt x="1205" y="1324"/>
                    <a:pt x="1205" y="1324"/>
                  </a:cubicBezTo>
                  <a:cubicBezTo>
                    <a:pt x="1165" y="1326"/>
                    <a:pt x="1115" y="1315"/>
                    <a:pt x="1074" y="1267"/>
                  </a:cubicBezTo>
                  <a:cubicBezTo>
                    <a:pt x="1014" y="1197"/>
                    <a:pt x="1042" y="1118"/>
                    <a:pt x="1064" y="1078"/>
                  </a:cubicBezTo>
                  <a:cubicBezTo>
                    <a:pt x="1098" y="1049"/>
                    <a:pt x="1098" y="1049"/>
                    <a:pt x="1098" y="1049"/>
                  </a:cubicBezTo>
                  <a:cubicBezTo>
                    <a:pt x="1186" y="972"/>
                    <a:pt x="1201" y="843"/>
                    <a:pt x="1133" y="762"/>
                  </a:cubicBezTo>
                  <a:cubicBezTo>
                    <a:pt x="694" y="244"/>
                    <a:pt x="694" y="244"/>
                    <a:pt x="694" y="244"/>
                  </a:cubicBezTo>
                  <a:cubicBezTo>
                    <a:pt x="649" y="191"/>
                    <a:pt x="579" y="172"/>
                    <a:pt x="511" y="186"/>
                  </a:cubicBezTo>
                  <a:cubicBezTo>
                    <a:pt x="523" y="138"/>
                    <a:pt x="533" y="83"/>
                    <a:pt x="524" y="62"/>
                  </a:cubicBezTo>
                  <a:cubicBezTo>
                    <a:pt x="507" y="24"/>
                    <a:pt x="460" y="0"/>
                    <a:pt x="380" y="5"/>
                  </a:cubicBezTo>
                  <a:cubicBezTo>
                    <a:pt x="317" y="10"/>
                    <a:pt x="368" y="178"/>
                    <a:pt x="393" y="252"/>
                  </a:cubicBezTo>
                  <a:cubicBezTo>
                    <a:pt x="104" y="505"/>
                    <a:pt x="104" y="505"/>
                    <a:pt x="104" y="505"/>
                  </a:cubicBezTo>
                  <a:cubicBezTo>
                    <a:pt x="16" y="582"/>
                    <a:pt x="0" y="710"/>
                    <a:pt x="69" y="791"/>
                  </a:cubicBezTo>
                  <a:lnTo>
                    <a:pt x="508" y="1309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4" name="Freeform 25"/>
            <p:cNvSpPr>
              <a:spLocks noEditPoints="1"/>
            </p:cNvSpPr>
            <p:nvPr/>
          </p:nvSpPr>
          <p:spPr bwMode="auto">
            <a:xfrm>
              <a:off x="10165935" y="1181532"/>
              <a:ext cx="671083" cy="727547"/>
            </a:xfrm>
            <a:custGeom>
              <a:avLst/>
              <a:gdLst>
                <a:gd name="T0" fmla="*/ 66 w 1896"/>
                <a:gd name="T1" fmla="*/ 546 h 2059"/>
                <a:gd name="T2" fmla="*/ 41 w 1896"/>
                <a:gd name="T3" fmla="*/ 722 h 2059"/>
                <a:gd name="T4" fmla="*/ 706 w 1896"/>
                <a:gd name="T5" fmla="*/ 1608 h 2059"/>
                <a:gd name="T6" fmla="*/ 707 w 1896"/>
                <a:gd name="T7" fmla="*/ 1629 h 2059"/>
                <a:gd name="T8" fmla="*/ 779 w 1896"/>
                <a:gd name="T9" fmla="*/ 1725 h 2059"/>
                <a:gd name="T10" fmla="*/ 799 w 1896"/>
                <a:gd name="T11" fmla="*/ 1732 h 2059"/>
                <a:gd name="T12" fmla="*/ 834 w 1896"/>
                <a:gd name="T13" fmla="*/ 1779 h 2059"/>
                <a:gd name="T14" fmla="*/ 836 w 1896"/>
                <a:gd name="T15" fmla="*/ 1801 h 2059"/>
                <a:gd name="T16" fmla="*/ 907 w 1896"/>
                <a:gd name="T17" fmla="*/ 1896 h 2059"/>
                <a:gd name="T18" fmla="*/ 927 w 1896"/>
                <a:gd name="T19" fmla="*/ 1903 h 2059"/>
                <a:gd name="T20" fmla="*/ 995 w 1896"/>
                <a:gd name="T21" fmla="*/ 1994 h 2059"/>
                <a:gd name="T22" fmla="*/ 1170 w 1896"/>
                <a:gd name="T23" fmla="*/ 2016 h 2059"/>
                <a:gd name="T24" fmla="*/ 1490 w 1896"/>
                <a:gd name="T25" fmla="*/ 1772 h 2059"/>
                <a:gd name="T26" fmla="*/ 1829 w 1896"/>
                <a:gd name="T27" fmla="*/ 1512 h 2059"/>
                <a:gd name="T28" fmla="*/ 1855 w 1896"/>
                <a:gd name="T29" fmla="*/ 1336 h 2059"/>
                <a:gd name="T30" fmla="*/ 900 w 1896"/>
                <a:gd name="T31" fmla="*/ 65 h 2059"/>
                <a:gd name="T32" fmla="*/ 726 w 1896"/>
                <a:gd name="T33" fmla="*/ 42 h 2059"/>
                <a:gd name="T34" fmla="*/ 386 w 1896"/>
                <a:gd name="T35" fmla="*/ 302 h 2059"/>
                <a:gd name="T36" fmla="*/ 66 w 1896"/>
                <a:gd name="T37" fmla="*/ 546 h 2059"/>
                <a:gd name="T38" fmla="*/ 524 w 1896"/>
                <a:gd name="T39" fmla="*/ 485 h 2059"/>
                <a:gd name="T40" fmla="*/ 524 w 1896"/>
                <a:gd name="T41" fmla="*/ 485 h 2059"/>
                <a:gd name="T42" fmla="*/ 524 w 1896"/>
                <a:gd name="T43" fmla="*/ 48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96" h="2059">
                  <a:moveTo>
                    <a:pt x="66" y="546"/>
                  </a:moveTo>
                  <a:cubicBezTo>
                    <a:pt x="11" y="589"/>
                    <a:pt x="0" y="668"/>
                    <a:pt x="41" y="722"/>
                  </a:cubicBezTo>
                  <a:cubicBezTo>
                    <a:pt x="706" y="1608"/>
                    <a:pt x="706" y="1608"/>
                    <a:pt x="706" y="1608"/>
                  </a:cubicBezTo>
                  <a:cubicBezTo>
                    <a:pt x="702" y="1615"/>
                    <a:pt x="702" y="1623"/>
                    <a:pt x="707" y="1629"/>
                  </a:cubicBezTo>
                  <a:cubicBezTo>
                    <a:pt x="779" y="1725"/>
                    <a:pt x="779" y="1725"/>
                    <a:pt x="779" y="1725"/>
                  </a:cubicBezTo>
                  <a:cubicBezTo>
                    <a:pt x="783" y="1731"/>
                    <a:pt x="791" y="1733"/>
                    <a:pt x="799" y="1732"/>
                  </a:cubicBezTo>
                  <a:cubicBezTo>
                    <a:pt x="834" y="1779"/>
                    <a:pt x="834" y="1779"/>
                    <a:pt x="834" y="1779"/>
                  </a:cubicBezTo>
                  <a:cubicBezTo>
                    <a:pt x="831" y="1786"/>
                    <a:pt x="831" y="1794"/>
                    <a:pt x="836" y="1801"/>
                  </a:cubicBezTo>
                  <a:cubicBezTo>
                    <a:pt x="907" y="1896"/>
                    <a:pt x="907" y="1896"/>
                    <a:pt x="907" y="1896"/>
                  </a:cubicBezTo>
                  <a:cubicBezTo>
                    <a:pt x="912" y="1902"/>
                    <a:pt x="920" y="1905"/>
                    <a:pt x="927" y="1903"/>
                  </a:cubicBezTo>
                  <a:cubicBezTo>
                    <a:pt x="995" y="1994"/>
                    <a:pt x="995" y="1994"/>
                    <a:pt x="995" y="1994"/>
                  </a:cubicBezTo>
                  <a:cubicBezTo>
                    <a:pt x="1036" y="2048"/>
                    <a:pt x="1115" y="2059"/>
                    <a:pt x="1170" y="2016"/>
                  </a:cubicBezTo>
                  <a:cubicBezTo>
                    <a:pt x="1490" y="1772"/>
                    <a:pt x="1490" y="1772"/>
                    <a:pt x="1490" y="1772"/>
                  </a:cubicBezTo>
                  <a:cubicBezTo>
                    <a:pt x="1829" y="1512"/>
                    <a:pt x="1829" y="1512"/>
                    <a:pt x="1829" y="1512"/>
                  </a:cubicBezTo>
                  <a:cubicBezTo>
                    <a:pt x="1884" y="1470"/>
                    <a:pt x="1896" y="1391"/>
                    <a:pt x="1855" y="1336"/>
                  </a:cubicBezTo>
                  <a:cubicBezTo>
                    <a:pt x="900" y="65"/>
                    <a:pt x="900" y="65"/>
                    <a:pt x="900" y="65"/>
                  </a:cubicBezTo>
                  <a:cubicBezTo>
                    <a:pt x="859" y="10"/>
                    <a:pt x="781" y="0"/>
                    <a:pt x="726" y="42"/>
                  </a:cubicBezTo>
                  <a:cubicBezTo>
                    <a:pt x="386" y="302"/>
                    <a:pt x="386" y="302"/>
                    <a:pt x="386" y="302"/>
                  </a:cubicBezTo>
                  <a:lnTo>
                    <a:pt x="66" y="546"/>
                  </a:lnTo>
                  <a:close/>
                  <a:moveTo>
                    <a:pt x="524" y="485"/>
                  </a:moveTo>
                  <a:cubicBezTo>
                    <a:pt x="524" y="485"/>
                    <a:pt x="524" y="485"/>
                    <a:pt x="524" y="485"/>
                  </a:cubicBezTo>
                  <a:cubicBezTo>
                    <a:pt x="524" y="485"/>
                    <a:pt x="524" y="485"/>
                    <a:pt x="524" y="485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" name="Freeform 391"/>
            <p:cNvSpPr/>
            <p:nvPr/>
          </p:nvSpPr>
          <p:spPr bwMode="auto">
            <a:xfrm>
              <a:off x="8372077" y="666926"/>
              <a:ext cx="1440571" cy="1830965"/>
            </a:xfrm>
            <a:custGeom>
              <a:avLst/>
              <a:gdLst>
                <a:gd name="T0" fmla="*/ 772 w 893"/>
                <a:gd name="T1" fmla="*/ 0 h 1135"/>
                <a:gd name="T2" fmla="*/ 0 w 893"/>
                <a:gd name="T3" fmla="*/ 87 h 1135"/>
                <a:gd name="T4" fmla="*/ 121 w 893"/>
                <a:gd name="T5" fmla="*/ 1135 h 1135"/>
                <a:gd name="T6" fmla="*/ 893 w 893"/>
                <a:gd name="T7" fmla="*/ 1049 h 1135"/>
                <a:gd name="T8" fmla="*/ 772 w 893"/>
                <a:gd name="T9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1135">
                  <a:moveTo>
                    <a:pt x="772" y="0"/>
                  </a:moveTo>
                  <a:lnTo>
                    <a:pt x="0" y="87"/>
                  </a:lnTo>
                  <a:lnTo>
                    <a:pt x="121" y="1135"/>
                  </a:lnTo>
                  <a:lnTo>
                    <a:pt x="893" y="104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" name="Freeform 392"/>
            <p:cNvSpPr/>
            <p:nvPr/>
          </p:nvSpPr>
          <p:spPr bwMode="auto">
            <a:xfrm>
              <a:off x="8485000" y="1100873"/>
              <a:ext cx="538803" cy="96791"/>
            </a:xfrm>
            <a:custGeom>
              <a:avLst/>
              <a:gdLst>
                <a:gd name="T0" fmla="*/ 332 w 334"/>
                <a:gd name="T1" fmla="*/ 0 h 60"/>
                <a:gd name="T2" fmla="*/ 0 w 334"/>
                <a:gd name="T3" fmla="*/ 37 h 60"/>
                <a:gd name="T4" fmla="*/ 2 w 334"/>
                <a:gd name="T5" fmla="*/ 60 h 60"/>
                <a:gd name="T6" fmla="*/ 334 w 334"/>
                <a:gd name="T7" fmla="*/ 23 h 60"/>
                <a:gd name="T8" fmla="*/ 332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2" y="0"/>
                  </a:moveTo>
                  <a:lnTo>
                    <a:pt x="0" y="37"/>
                  </a:lnTo>
                  <a:lnTo>
                    <a:pt x="2" y="60"/>
                  </a:lnTo>
                  <a:lnTo>
                    <a:pt x="334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" name="Freeform 393"/>
            <p:cNvSpPr/>
            <p:nvPr/>
          </p:nvSpPr>
          <p:spPr bwMode="auto">
            <a:xfrm>
              <a:off x="8478548" y="1044411"/>
              <a:ext cx="538803" cy="95178"/>
            </a:xfrm>
            <a:custGeom>
              <a:avLst/>
              <a:gdLst>
                <a:gd name="T0" fmla="*/ 331 w 334"/>
                <a:gd name="T1" fmla="*/ 0 h 59"/>
                <a:gd name="T2" fmla="*/ 0 w 334"/>
                <a:gd name="T3" fmla="*/ 37 h 59"/>
                <a:gd name="T4" fmla="*/ 2 w 334"/>
                <a:gd name="T5" fmla="*/ 59 h 59"/>
                <a:gd name="T6" fmla="*/ 334 w 334"/>
                <a:gd name="T7" fmla="*/ 22 h 59"/>
                <a:gd name="T8" fmla="*/ 331 w 33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59">
                  <a:moveTo>
                    <a:pt x="331" y="0"/>
                  </a:moveTo>
                  <a:lnTo>
                    <a:pt x="0" y="37"/>
                  </a:lnTo>
                  <a:lnTo>
                    <a:pt x="2" y="59"/>
                  </a:lnTo>
                  <a:lnTo>
                    <a:pt x="334" y="2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" name="Freeform 394"/>
            <p:cNvSpPr/>
            <p:nvPr/>
          </p:nvSpPr>
          <p:spPr bwMode="auto">
            <a:xfrm>
              <a:off x="8470482" y="986337"/>
              <a:ext cx="540416" cy="96791"/>
            </a:xfrm>
            <a:custGeom>
              <a:avLst/>
              <a:gdLst>
                <a:gd name="T0" fmla="*/ 333 w 335"/>
                <a:gd name="T1" fmla="*/ 0 h 60"/>
                <a:gd name="T2" fmla="*/ 0 w 335"/>
                <a:gd name="T3" fmla="*/ 38 h 60"/>
                <a:gd name="T4" fmla="*/ 3 w 335"/>
                <a:gd name="T5" fmla="*/ 60 h 60"/>
                <a:gd name="T6" fmla="*/ 335 w 335"/>
                <a:gd name="T7" fmla="*/ 23 h 60"/>
                <a:gd name="T8" fmla="*/ 333 w 33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0">
                  <a:moveTo>
                    <a:pt x="333" y="0"/>
                  </a:moveTo>
                  <a:lnTo>
                    <a:pt x="0" y="38"/>
                  </a:lnTo>
                  <a:lnTo>
                    <a:pt x="3" y="60"/>
                  </a:lnTo>
                  <a:lnTo>
                    <a:pt x="335" y="23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" name="Freeform 395"/>
            <p:cNvSpPr/>
            <p:nvPr/>
          </p:nvSpPr>
          <p:spPr bwMode="auto">
            <a:xfrm>
              <a:off x="8464029" y="929875"/>
              <a:ext cx="540416" cy="96791"/>
            </a:xfrm>
            <a:custGeom>
              <a:avLst/>
              <a:gdLst>
                <a:gd name="T0" fmla="*/ 332 w 335"/>
                <a:gd name="T1" fmla="*/ 0 h 60"/>
                <a:gd name="T2" fmla="*/ 0 w 335"/>
                <a:gd name="T3" fmla="*/ 37 h 60"/>
                <a:gd name="T4" fmla="*/ 3 w 335"/>
                <a:gd name="T5" fmla="*/ 60 h 60"/>
                <a:gd name="T6" fmla="*/ 335 w 335"/>
                <a:gd name="T7" fmla="*/ 23 h 60"/>
                <a:gd name="T8" fmla="*/ 332 w 33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0">
                  <a:moveTo>
                    <a:pt x="332" y="0"/>
                  </a:moveTo>
                  <a:lnTo>
                    <a:pt x="0" y="37"/>
                  </a:lnTo>
                  <a:lnTo>
                    <a:pt x="3" y="60"/>
                  </a:lnTo>
                  <a:lnTo>
                    <a:pt x="335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4" name="Freeform 396"/>
            <p:cNvSpPr/>
            <p:nvPr/>
          </p:nvSpPr>
          <p:spPr bwMode="auto">
            <a:xfrm>
              <a:off x="8457576" y="873414"/>
              <a:ext cx="540416" cy="96791"/>
            </a:xfrm>
            <a:custGeom>
              <a:avLst/>
              <a:gdLst>
                <a:gd name="T0" fmla="*/ 332 w 335"/>
                <a:gd name="T1" fmla="*/ 0 h 60"/>
                <a:gd name="T2" fmla="*/ 0 w 335"/>
                <a:gd name="T3" fmla="*/ 37 h 60"/>
                <a:gd name="T4" fmla="*/ 3 w 335"/>
                <a:gd name="T5" fmla="*/ 60 h 60"/>
                <a:gd name="T6" fmla="*/ 335 w 335"/>
                <a:gd name="T7" fmla="*/ 22 h 60"/>
                <a:gd name="T8" fmla="*/ 332 w 33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0">
                  <a:moveTo>
                    <a:pt x="332" y="0"/>
                  </a:moveTo>
                  <a:lnTo>
                    <a:pt x="0" y="37"/>
                  </a:lnTo>
                  <a:lnTo>
                    <a:pt x="3" y="60"/>
                  </a:lnTo>
                  <a:lnTo>
                    <a:pt x="335" y="2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5" name="Freeform 397"/>
            <p:cNvSpPr/>
            <p:nvPr/>
          </p:nvSpPr>
          <p:spPr bwMode="auto">
            <a:xfrm>
              <a:off x="8451123" y="815339"/>
              <a:ext cx="540416" cy="96791"/>
            </a:xfrm>
            <a:custGeom>
              <a:avLst/>
              <a:gdLst>
                <a:gd name="T0" fmla="*/ 332 w 335"/>
                <a:gd name="T1" fmla="*/ 0 h 60"/>
                <a:gd name="T2" fmla="*/ 0 w 335"/>
                <a:gd name="T3" fmla="*/ 38 h 60"/>
                <a:gd name="T4" fmla="*/ 3 w 335"/>
                <a:gd name="T5" fmla="*/ 60 h 60"/>
                <a:gd name="T6" fmla="*/ 335 w 335"/>
                <a:gd name="T7" fmla="*/ 23 h 60"/>
                <a:gd name="T8" fmla="*/ 332 w 33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0">
                  <a:moveTo>
                    <a:pt x="332" y="0"/>
                  </a:moveTo>
                  <a:lnTo>
                    <a:pt x="0" y="38"/>
                  </a:lnTo>
                  <a:lnTo>
                    <a:pt x="3" y="60"/>
                  </a:lnTo>
                  <a:lnTo>
                    <a:pt x="335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6" name="Freeform 398"/>
            <p:cNvSpPr/>
            <p:nvPr/>
          </p:nvSpPr>
          <p:spPr bwMode="auto">
            <a:xfrm>
              <a:off x="9091556" y="1147655"/>
              <a:ext cx="538803" cy="96791"/>
            </a:xfrm>
            <a:custGeom>
              <a:avLst/>
              <a:gdLst>
                <a:gd name="T0" fmla="*/ 332 w 334"/>
                <a:gd name="T1" fmla="*/ 0 h 60"/>
                <a:gd name="T2" fmla="*/ 0 w 334"/>
                <a:gd name="T3" fmla="*/ 37 h 60"/>
                <a:gd name="T4" fmla="*/ 3 w 334"/>
                <a:gd name="T5" fmla="*/ 60 h 60"/>
                <a:gd name="T6" fmla="*/ 334 w 334"/>
                <a:gd name="T7" fmla="*/ 23 h 60"/>
                <a:gd name="T8" fmla="*/ 332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2" y="0"/>
                  </a:moveTo>
                  <a:lnTo>
                    <a:pt x="0" y="37"/>
                  </a:lnTo>
                  <a:lnTo>
                    <a:pt x="3" y="60"/>
                  </a:lnTo>
                  <a:lnTo>
                    <a:pt x="334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7" name="Freeform 399"/>
            <p:cNvSpPr/>
            <p:nvPr/>
          </p:nvSpPr>
          <p:spPr bwMode="auto">
            <a:xfrm>
              <a:off x="9085103" y="1091194"/>
              <a:ext cx="538803" cy="96791"/>
            </a:xfrm>
            <a:custGeom>
              <a:avLst/>
              <a:gdLst>
                <a:gd name="T0" fmla="*/ 332 w 334"/>
                <a:gd name="T1" fmla="*/ 0 h 60"/>
                <a:gd name="T2" fmla="*/ 0 w 334"/>
                <a:gd name="T3" fmla="*/ 37 h 60"/>
                <a:gd name="T4" fmla="*/ 2 w 334"/>
                <a:gd name="T5" fmla="*/ 60 h 60"/>
                <a:gd name="T6" fmla="*/ 334 w 334"/>
                <a:gd name="T7" fmla="*/ 23 h 60"/>
                <a:gd name="T8" fmla="*/ 332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2" y="0"/>
                  </a:moveTo>
                  <a:lnTo>
                    <a:pt x="0" y="37"/>
                  </a:lnTo>
                  <a:lnTo>
                    <a:pt x="2" y="60"/>
                  </a:lnTo>
                  <a:lnTo>
                    <a:pt x="334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8" name="Freeform 400"/>
            <p:cNvSpPr/>
            <p:nvPr/>
          </p:nvSpPr>
          <p:spPr bwMode="auto">
            <a:xfrm>
              <a:off x="9078652" y="1034732"/>
              <a:ext cx="538803" cy="96791"/>
            </a:xfrm>
            <a:custGeom>
              <a:avLst/>
              <a:gdLst>
                <a:gd name="T0" fmla="*/ 332 w 334"/>
                <a:gd name="T1" fmla="*/ 0 h 60"/>
                <a:gd name="T2" fmla="*/ 0 w 334"/>
                <a:gd name="T3" fmla="*/ 37 h 60"/>
                <a:gd name="T4" fmla="*/ 2 w 334"/>
                <a:gd name="T5" fmla="*/ 60 h 60"/>
                <a:gd name="T6" fmla="*/ 334 w 334"/>
                <a:gd name="T7" fmla="*/ 22 h 60"/>
                <a:gd name="T8" fmla="*/ 332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2" y="0"/>
                  </a:moveTo>
                  <a:lnTo>
                    <a:pt x="0" y="37"/>
                  </a:lnTo>
                  <a:lnTo>
                    <a:pt x="2" y="60"/>
                  </a:lnTo>
                  <a:lnTo>
                    <a:pt x="334" y="2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9" name="Freeform 401"/>
            <p:cNvSpPr/>
            <p:nvPr/>
          </p:nvSpPr>
          <p:spPr bwMode="auto">
            <a:xfrm>
              <a:off x="9072199" y="976658"/>
              <a:ext cx="538803" cy="96791"/>
            </a:xfrm>
            <a:custGeom>
              <a:avLst/>
              <a:gdLst>
                <a:gd name="T0" fmla="*/ 332 w 334"/>
                <a:gd name="T1" fmla="*/ 0 h 60"/>
                <a:gd name="T2" fmla="*/ 0 w 334"/>
                <a:gd name="T3" fmla="*/ 38 h 60"/>
                <a:gd name="T4" fmla="*/ 2 w 334"/>
                <a:gd name="T5" fmla="*/ 60 h 60"/>
                <a:gd name="T6" fmla="*/ 334 w 334"/>
                <a:gd name="T7" fmla="*/ 23 h 60"/>
                <a:gd name="T8" fmla="*/ 332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2" y="0"/>
                  </a:moveTo>
                  <a:lnTo>
                    <a:pt x="0" y="38"/>
                  </a:lnTo>
                  <a:lnTo>
                    <a:pt x="2" y="60"/>
                  </a:lnTo>
                  <a:lnTo>
                    <a:pt x="334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0" name="Freeform 402"/>
            <p:cNvSpPr/>
            <p:nvPr/>
          </p:nvSpPr>
          <p:spPr bwMode="auto">
            <a:xfrm>
              <a:off x="9065745" y="920196"/>
              <a:ext cx="538803" cy="96791"/>
            </a:xfrm>
            <a:custGeom>
              <a:avLst/>
              <a:gdLst>
                <a:gd name="T0" fmla="*/ 331 w 334"/>
                <a:gd name="T1" fmla="*/ 0 h 60"/>
                <a:gd name="T2" fmla="*/ 0 w 334"/>
                <a:gd name="T3" fmla="*/ 37 h 60"/>
                <a:gd name="T4" fmla="*/ 2 w 334"/>
                <a:gd name="T5" fmla="*/ 60 h 60"/>
                <a:gd name="T6" fmla="*/ 334 w 334"/>
                <a:gd name="T7" fmla="*/ 23 h 60"/>
                <a:gd name="T8" fmla="*/ 331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1" y="0"/>
                  </a:moveTo>
                  <a:lnTo>
                    <a:pt x="0" y="37"/>
                  </a:lnTo>
                  <a:lnTo>
                    <a:pt x="2" y="60"/>
                  </a:lnTo>
                  <a:lnTo>
                    <a:pt x="334" y="2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1" name="Freeform 403"/>
            <p:cNvSpPr/>
            <p:nvPr/>
          </p:nvSpPr>
          <p:spPr bwMode="auto">
            <a:xfrm>
              <a:off x="9059292" y="863735"/>
              <a:ext cx="538803" cy="96791"/>
            </a:xfrm>
            <a:custGeom>
              <a:avLst/>
              <a:gdLst>
                <a:gd name="T0" fmla="*/ 331 w 334"/>
                <a:gd name="T1" fmla="*/ 0 h 60"/>
                <a:gd name="T2" fmla="*/ 0 w 334"/>
                <a:gd name="T3" fmla="*/ 37 h 60"/>
                <a:gd name="T4" fmla="*/ 2 w 334"/>
                <a:gd name="T5" fmla="*/ 60 h 60"/>
                <a:gd name="T6" fmla="*/ 334 w 334"/>
                <a:gd name="T7" fmla="*/ 23 h 60"/>
                <a:gd name="T8" fmla="*/ 331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1" y="0"/>
                  </a:moveTo>
                  <a:lnTo>
                    <a:pt x="0" y="37"/>
                  </a:lnTo>
                  <a:lnTo>
                    <a:pt x="2" y="60"/>
                  </a:lnTo>
                  <a:lnTo>
                    <a:pt x="334" y="2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2" name="Freeform 404"/>
            <p:cNvSpPr/>
            <p:nvPr/>
          </p:nvSpPr>
          <p:spPr bwMode="auto">
            <a:xfrm>
              <a:off x="9051227" y="805660"/>
              <a:ext cx="540416" cy="98404"/>
            </a:xfrm>
            <a:custGeom>
              <a:avLst/>
              <a:gdLst>
                <a:gd name="T0" fmla="*/ 332 w 335"/>
                <a:gd name="T1" fmla="*/ 0 h 61"/>
                <a:gd name="T2" fmla="*/ 0 w 335"/>
                <a:gd name="T3" fmla="*/ 38 h 61"/>
                <a:gd name="T4" fmla="*/ 3 w 335"/>
                <a:gd name="T5" fmla="*/ 61 h 61"/>
                <a:gd name="T6" fmla="*/ 335 w 335"/>
                <a:gd name="T7" fmla="*/ 23 h 61"/>
                <a:gd name="T8" fmla="*/ 332 w 33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1">
                  <a:moveTo>
                    <a:pt x="332" y="0"/>
                  </a:moveTo>
                  <a:lnTo>
                    <a:pt x="0" y="38"/>
                  </a:lnTo>
                  <a:lnTo>
                    <a:pt x="3" y="61"/>
                  </a:lnTo>
                  <a:lnTo>
                    <a:pt x="335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3" name="Freeform 405"/>
            <p:cNvSpPr/>
            <p:nvPr/>
          </p:nvSpPr>
          <p:spPr bwMode="auto">
            <a:xfrm>
              <a:off x="9044774" y="749198"/>
              <a:ext cx="540416" cy="96791"/>
            </a:xfrm>
            <a:custGeom>
              <a:avLst/>
              <a:gdLst>
                <a:gd name="T0" fmla="*/ 332 w 335"/>
                <a:gd name="T1" fmla="*/ 0 h 60"/>
                <a:gd name="T2" fmla="*/ 0 w 335"/>
                <a:gd name="T3" fmla="*/ 37 h 60"/>
                <a:gd name="T4" fmla="*/ 3 w 335"/>
                <a:gd name="T5" fmla="*/ 60 h 60"/>
                <a:gd name="T6" fmla="*/ 335 w 335"/>
                <a:gd name="T7" fmla="*/ 23 h 60"/>
                <a:gd name="T8" fmla="*/ 332 w 33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0">
                  <a:moveTo>
                    <a:pt x="332" y="0"/>
                  </a:moveTo>
                  <a:lnTo>
                    <a:pt x="0" y="37"/>
                  </a:lnTo>
                  <a:lnTo>
                    <a:pt x="3" y="60"/>
                  </a:lnTo>
                  <a:lnTo>
                    <a:pt x="335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Group 607"/>
            <p:cNvGrpSpPr/>
            <p:nvPr/>
          </p:nvGrpSpPr>
          <p:grpSpPr bwMode="auto">
            <a:xfrm>
              <a:off x="7863925" y="191036"/>
              <a:ext cx="2497205" cy="2906960"/>
              <a:chOff x="2899" y="213"/>
              <a:chExt cx="1548" cy="1802"/>
            </a:xfrm>
          </p:grpSpPr>
          <p:sp>
            <p:nvSpPr>
              <p:cNvPr id="74" name="Freeform 407"/>
              <p:cNvSpPr/>
              <p:nvPr/>
            </p:nvSpPr>
            <p:spPr bwMode="auto">
              <a:xfrm>
                <a:off x="3305" y="996"/>
                <a:ext cx="68" cy="59"/>
              </a:xfrm>
              <a:custGeom>
                <a:avLst/>
                <a:gdLst>
                  <a:gd name="T0" fmla="*/ 62 w 68"/>
                  <a:gd name="T1" fmla="*/ 0 h 59"/>
                  <a:gd name="T2" fmla="*/ 0 w 68"/>
                  <a:gd name="T3" fmla="*/ 7 h 59"/>
                  <a:gd name="T4" fmla="*/ 7 w 68"/>
                  <a:gd name="T5" fmla="*/ 59 h 59"/>
                  <a:gd name="T6" fmla="*/ 68 w 68"/>
                  <a:gd name="T7" fmla="*/ 52 h 59"/>
                  <a:gd name="T8" fmla="*/ 62 w 6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2" y="0"/>
                    </a:moveTo>
                    <a:lnTo>
                      <a:pt x="0" y="7"/>
                    </a:lnTo>
                    <a:lnTo>
                      <a:pt x="7" y="59"/>
                    </a:lnTo>
                    <a:lnTo>
                      <a:pt x="68" y="5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DA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408"/>
              <p:cNvSpPr/>
              <p:nvPr/>
            </p:nvSpPr>
            <p:spPr bwMode="auto">
              <a:xfrm>
                <a:off x="3297" y="921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4D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409"/>
              <p:cNvSpPr/>
              <p:nvPr/>
            </p:nvSpPr>
            <p:spPr bwMode="auto">
              <a:xfrm>
                <a:off x="3663" y="956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FD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410"/>
              <p:cNvSpPr/>
              <p:nvPr/>
            </p:nvSpPr>
            <p:spPr bwMode="auto">
              <a:xfrm>
                <a:off x="3654" y="881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5C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411"/>
              <p:cNvSpPr/>
              <p:nvPr/>
            </p:nvSpPr>
            <p:spPr bwMode="auto">
              <a:xfrm>
                <a:off x="3401" y="999"/>
                <a:ext cx="75" cy="29"/>
              </a:xfrm>
              <a:custGeom>
                <a:avLst/>
                <a:gdLst>
                  <a:gd name="T0" fmla="*/ 72 w 75"/>
                  <a:gd name="T1" fmla="*/ 0 h 29"/>
                  <a:gd name="T2" fmla="*/ 0 w 75"/>
                  <a:gd name="T3" fmla="*/ 8 h 29"/>
                  <a:gd name="T4" fmla="*/ 3 w 75"/>
                  <a:gd name="T5" fmla="*/ 29 h 29"/>
                  <a:gd name="T6" fmla="*/ 75 w 75"/>
                  <a:gd name="T7" fmla="*/ 22 h 29"/>
                  <a:gd name="T8" fmla="*/ 72 w 7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9">
                    <a:moveTo>
                      <a:pt x="72" y="0"/>
                    </a:moveTo>
                    <a:lnTo>
                      <a:pt x="0" y="8"/>
                    </a:lnTo>
                    <a:lnTo>
                      <a:pt x="3" y="29"/>
                    </a:lnTo>
                    <a:lnTo>
                      <a:pt x="75" y="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412"/>
              <p:cNvSpPr/>
              <p:nvPr/>
            </p:nvSpPr>
            <p:spPr bwMode="auto">
              <a:xfrm>
                <a:off x="3393" y="923"/>
                <a:ext cx="74" cy="28"/>
              </a:xfrm>
              <a:custGeom>
                <a:avLst/>
                <a:gdLst>
                  <a:gd name="T0" fmla="*/ 71 w 74"/>
                  <a:gd name="T1" fmla="*/ 0 h 28"/>
                  <a:gd name="T2" fmla="*/ 0 w 74"/>
                  <a:gd name="T3" fmla="*/ 8 h 28"/>
                  <a:gd name="T4" fmla="*/ 2 w 74"/>
                  <a:gd name="T5" fmla="*/ 28 h 28"/>
                  <a:gd name="T6" fmla="*/ 74 w 74"/>
                  <a:gd name="T7" fmla="*/ 19 h 28"/>
                  <a:gd name="T8" fmla="*/ 71 w 7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8">
                    <a:moveTo>
                      <a:pt x="71" y="0"/>
                    </a:moveTo>
                    <a:lnTo>
                      <a:pt x="0" y="8"/>
                    </a:lnTo>
                    <a:lnTo>
                      <a:pt x="2" y="28"/>
                    </a:lnTo>
                    <a:lnTo>
                      <a:pt x="74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413"/>
              <p:cNvSpPr/>
              <p:nvPr/>
            </p:nvSpPr>
            <p:spPr bwMode="auto">
              <a:xfrm>
                <a:off x="3752" y="960"/>
                <a:ext cx="74" cy="29"/>
              </a:xfrm>
              <a:custGeom>
                <a:avLst/>
                <a:gdLst>
                  <a:gd name="T0" fmla="*/ 71 w 74"/>
                  <a:gd name="T1" fmla="*/ 0 h 29"/>
                  <a:gd name="T2" fmla="*/ 0 w 74"/>
                  <a:gd name="T3" fmla="*/ 8 h 29"/>
                  <a:gd name="T4" fmla="*/ 2 w 74"/>
                  <a:gd name="T5" fmla="*/ 29 h 29"/>
                  <a:gd name="T6" fmla="*/ 74 w 74"/>
                  <a:gd name="T7" fmla="*/ 21 h 29"/>
                  <a:gd name="T8" fmla="*/ 71 w 7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9">
                    <a:moveTo>
                      <a:pt x="71" y="0"/>
                    </a:moveTo>
                    <a:lnTo>
                      <a:pt x="0" y="8"/>
                    </a:lnTo>
                    <a:lnTo>
                      <a:pt x="2" y="29"/>
                    </a:lnTo>
                    <a:lnTo>
                      <a:pt x="74" y="2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414"/>
              <p:cNvSpPr/>
              <p:nvPr/>
            </p:nvSpPr>
            <p:spPr bwMode="auto">
              <a:xfrm>
                <a:off x="3743" y="884"/>
                <a:ext cx="74" cy="27"/>
              </a:xfrm>
              <a:custGeom>
                <a:avLst/>
                <a:gdLst>
                  <a:gd name="T0" fmla="*/ 72 w 74"/>
                  <a:gd name="T1" fmla="*/ 0 h 27"/>
                  <a:gd name="T2" fmla="*/ 0 w 74"/>
                  <a:gd name="T3" fmla="*/ 8 h 27"/>
                  <a:gd name="T4" fmla="*/ 2 w 74"/>
                  <a:gd name="T5" fmla="*/ 27 h 27"/>
                  <a:gd name="T6" fmla="*/ 74 w 74"/>
                  <a:gd name="T7" fmla="*/ 19 h 27"/>
                  <a:gd name="T8" fmla="*/ 72 w 7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7">
                    <a:moveTo>
                      <a:pt x="72" y="0"/>
                    </a:moveTo>
                    <a:lnTo>
                      <a:pt x="0" y="8"/>
                    </a:lnTo>
                    <a:lnTo>
                      <a:pt x="2" y="27"/>
                    </a:lnTo>
                    <a:lnTo>
                      <a:pt x="74" y="1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415"/>
              <p:cNvSpPr/>
              <p:nvPr/>
            </p:nvSpPr>
            <p:spPr bwMode="auto">
              <a:xfrm>
                <a:off x="3336" y="1188"/>
                <a:ext cx="707" cy="101"/>
              </a:xfrm>
              <a:custGeom>
                <a:avLst/>
                <a:gdLst>
                  <a:gd name="T0" fmla="*/ 704 w 707"/>
                  <a:gd name="T1" fmla="*/ 0 h 101"/>
                  <a:gd name="T2" fmla="*/ 0 w 707"/>
                  <a:gd name="T3" fmla="*/ 79 h 101"/>
                  <a:gd name="T4" fmla="*/ 3 w 707"/>
                  <a:gd name="T5" fmla="*/ 101 h 101"/>
                  <a:gd name="T6" fmla="*/ 707 w 707"/>
                  <a:gd name="T7" fmla="*/ 22 h 101"/>
                  <a:gd name="T8" fmla="*/ 704 w 707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1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1"/>
                    </a:lnTo>
                    <a:lnTo>
                      <a:pt x="707" y="22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416"/>
              <p:cNvSpPr/>
              <p:nvPr/>
            </p:nvSpPr>
            <p:spPr bwMode="auto">
              <a:xfrm>
                <a:off x="3332" y="1151"/>
                <a:ext cx="707" cy="101"/>
              </a:xfrm>
              <a:custGeom>
                <a:avLst/>
                <a:gdLst>
                  <a:gd name="T0" fmla="*/ 704 w 707"/>
                  <a:gd name="T1" fmla="*/ 0 h 101"/>
                  <a:gd name="T2" fmla="*/ 0 w 707"/>
                  <a:gd name="T3" fmla="*/ 79 h 101"/>
                  <a:gd name="T4" fmla="*/ 2 w 707"/>
                  <a:gd name="T5" fmla="*/ 101 h 101"/>
                  <a:gd name="T6" fmla="*/ 707 w 707"/>
                  <a:gd name="T7" fmla="*/ 23 h 101"/>
                  <a:gd name="T8" fmla="*/ 704 w 707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1">
                    <a:moveTo>
                      <a:pt x="704" y="0"/>
                    </a:moveTo>
                    <a:lnTo>
                      <a:pt x="0" y="79"/>
                    </a:lnTo>
                    <a:lnTo>
                      <a:pt x="2" y="101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417"/>
              <p:cNvSpPr/>
              <p:nvPr/>
            </p:nvSpPr>
            <p:spPr bwMode="auto">
              <a:xfrm>
                <a:off x="3327" y="1114"/>
                <a:ext cx="707" cy="102"/>
              </a:xfrm>
              <a:custGeom>
                <a:avLst/>
                <a:gdLst>
                  <a:gd name="T0" fmla="*/ 705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5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5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418"/>
              <p:cNvSpPr/>
              <p:nvPr/>
            </p:nvSpPr>
            <p:spPr bwMode="auto">
              <a:xfrm>
                <a:off x="3323" y="1077"/>
                <a:ext cx="707" cy="102"/>
              </a:xfrm>
              <a:custGeom>
                <a:avLst/>
                <a:gdLst>
                  <a:gd name="T0" fmla="*/ 704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4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419"/>
              <p:cNvSpPr/>
              <p:nvPr/>
            </p:nvSpPr>
            <p:spPr bwMode="auto">
              <a:xfrm>
                <a:off x="3319" y="1040"/>
                <a:ext cx="707" cy="102"/>
              </a:xfrm>
              <a:custGeom>
                <a:avLst/>
                <a:gdLst>
                  <a:gd name="T0" fmla="*/ 704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4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420"/>
              <p:cNvSpPr/>
              <p:nvPr/>
            </p:nvSpPr>
            <p:spPr bwMode="auto">
              <a:xfrm>
                <a:off x="3315" y="1003"/>
                <a:ext cx="706" cy="102"/>
              </a:xfrm>
              <a:custGeom>
                <a:avLst/>
                <a:gdLst>
                  <a:gd name="T0" fmla="*/ 704 w 706"/>
                  <a:gd name="T1" fmla="*/ 0 h 102"/>
                  <a:gd name="T2" fmla="*/ 0 w 706"/>
                  <a:gd name="T3" fmla="*/ 79 h 102"/>
                  <a:gd name="T4" fmla="*/ 2 w 706"/>
                  <a:gd name="T5" fmla="*/ 102 h 102"/>
                  <a:gd name="T6" fmla="*/ 706 w 706"/>
                  <a:gd name="T7" fmla="*/ 23 h 102"/>
                  <a:gd name="T8" fmla="*/ 704 w 706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6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2" y="102"/>
                    </a:lnTo>
                    <a:lnTo>
                      <a:pt x="706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421"/>
              <p:cNvSpPr/>
              <p:nvPr/>
            </p:nvSpPr>
            <p:spPr bwMode="auto">
              <a:xfrm>
                <a:off x="3820" y="1234"/>
                <a:ext cx="244" cy="283"/>
              </a:xfrm>
              <a:custGeom>
                <a:avLst/>
                <a:gdLst>
                  <a:gd name="T0" fmla="*/ 0 w 244"/>
                  <a:gd name="T1" fmla="*/ 23 h 283"/>
                  <a:gd name="T2" fmla="*/ 215 w 244"/>
                  <a:gd name="T3" fmla="*/ 0 h 283"/>
                  <a:gd name="T4" fmla="*/ 244 w 244"/>
                  <a:gd name="T5" fmla="*/ 260 h 283"/>
                  <a:gd name="T6" fmla="*/ 28 w 244"/>
                  <a:gd name="T7" fmla="*/ 283 h 283"/>
                  <a:gd name="T8" fmla="*/ 0 w 244"/>
                  <a:gd name="T9" fmla="*/ 2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283">
                    <a:moveTo>
                      <a:pt x="0" y="23"/>
                    </a:moveTo>
                    <a:lnTo>
                      <a:pt x="215" y="0"/>
                    </a:lnTo>
                    <a:lnTo>
                      <a:pt x="244" y="260"/>
                    </a:lnTo>
                    <a:lnTo>
                      <a:pt x="28" y="28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94D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422"/>
              <p:cNvSpPr/>
              <p:nvPr/>
            </p:nvSpPr>
            <p:spPr bwMode="auto">
              <a:xfrm>
                <a:off x="3900" y="1289"/>
                <a:ext cx="55" cy="61"/>
              </a:xfrm>
              <a:custGeom>
                <a:avLst/>
                <a:gdLst>
                  <a:gd name="T0" fmla="*/ 0 w 55"/>
                  <a:gd name="T1" fmla="*/ 5 h 61"/>
                  <a:gd name="T2" fmla="*/ 49 w 55"/>
                  <a:gd name="T3" fmla="*/ 0 h 61"/>
                  <a:gd name="T4" fmla="*/ 55 w 55"/>
                  <a:gd name="T5" fmla="*/ 56 h 61"/>
                  <a:gd name="T6" fmla="*/ 7 w 55"/>
                  <a:gd name="T7" fmla="*/ 61 h 61"/>
                  <a:gd name="T8" fmla="*/ 0 w 55"/>
                  <a:gd name="T9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1">
                    <a:moveTo>
                      <a:pt x="0" y="5"/>
                    </a:moveTo>
                    <a:lnTo>
                      <a:pt x="49" y="0"/>
                    </a:lnTo>
                    <a:lnTo>
                      <a:pt x="55" y="56"/>
                    </a:lnTo>
                    <a:lnTo>
                      <a:pt x="7" y="6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423"/>
              <p:cNvSpPr/>
              <p:nvPr/>
            </p:nvSpPr>
            <p:spPr bwMode="auto">
              <a:xfrm>
                <a:off x="3905" y="1316"/>
                <a:ext cx="52" cy="38"/>
              </a:xfrm>
              <a:custGeom>
                <a:avLst/>
                <a:gdLst>
                  <a:gd name="T0" fmla="*/ 47 w 52"/>
                  <a:gd name="T1" fmla="*/ 0 h 38"/>
                  <a:gd name="T2" fmla="*/ 0 w 52"/>
                  <a:gd name="T3" fmla="*/ 33 h 38"/>
                  <a:gd name="T4" fmla="*/ 52 w 52"/>
                  <a:gd name="T5" fmla="*/ 38 h 38"/>
                  <a:gd name="T6" fmla="*/ 47 w 52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38">
                    <a:moveTo>
                      <a:pt x="47" y="0"/>
                    </a:moveTo>
                    <a:lnTo>
                      <a:pt x="0" y="33"/>
                    </a:lnTo>
                    <a:lnTo>
                      <a:pt x="52" y="3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D2B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424"/>
              <p:cNvSpPr/>
              <p:nvPr/>
            </p:nvSpPr>
            <p:spPr bwMode="auto">
              <a:xfrm>
                <a:off x="3865" y="1402"/>
                <a:ext cx="17" cy="34"/>
              </a:xfrm>
              <a:custGeom>
                <a:avLst/>
                <a:gdLst>
                  <a:gd name="T0" fmla="*/ 78 w 79"/>
                  <a:gd name="T1" fmla="*/ 78 h 153"/>
                  <a:gd name="T2" fmla="*/ 42 w 79"/>
                  <a:gd name="T3" fmla="*/ 1 h 153"/>
                  <a:gd name="T4" fmla="*/ 2 w 79"/>
                  <a:gd name="T5" fmla="*/ 75 h 153"/>
                  <a:gd name="T6" fmla="*/ 37 w 79"/>
                  <a:gd name="T7" fmla="*/ 152 h 153"/>
                  <a:gd name="T8" fmla="*/ 78 w 79"/>
                  <a:gd name="T9" fmla="*/ 7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8" y="78"/>
                    </a:moveTo>
                    <a:cubicBezTo>
                      <a:pt x="79" y="36"/>
                      <a:pt x="63" y="1"/>
                      <a:pt x="42" y="1"/>
                    </a:cubicBezTo>
                    <a:cubicBezTo>
                      <a:pt x="21" y="0"/>
                      <a:pt x="3" y="34"/>
                      <a:pt x="2" y="75"/>
                    </a:cubicBezTo>
                    <a:cubicBezTo>
                      <a:pt x="0" y="117"/>
                      <a:pt x="16" y="152"/>
                      <a:pt x="37" y="152"/>
                    </a:cubicBezTo>
                    <a:cubicBezTo>
                      <a:pt x="58" y="153"/>
                      <a:pt x="76" y="120"/>
                      <a:pt x="78" y="78"/>
                    </a:cubicBez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425"/>
              <p:cNvSpPr/>
              <p:nvPr/>
            </p:nvSpPr>
            <p:spPr bwMode="auto">
              <a:xfrm>
                <a:off x="3931" y="1337"/>
                <a:ext cx="75" cy="144"/>
              </a:xfrm>
              <a:custGeom>
                <a:avLst/>
                <a:gdLst>
                  <a:gd name="T0" fmla="*/ 320 w 342"/>
                  <a:gd name="T1" fmla="*/ 339 h 657"/>
                  <a:gd name="T2" fmla="*/ 0 w 342"/>
                  <a:gd name="T3" fmla="*/ 13 h 657"/>
                  <a:gd name="T4" fmla="*/ 74 w 342"/>
                  <a:gd name="T5" fmla="*/ 657 h 657"/>
                  <a:gd name="T6" fmla="*/ 320 w 342"/>
                  <a:gd name="T7" fmla="*/ 3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2" h="657">
                    <a:moveTo>
                      <a:pt x="320" y="339"/>
                    </a:moveTo>
                    <a:cubicBezTo>
                      <a:pt x="298" y="144"/>
                      <a:pt x="155" y="0"/>
                      <a:pt x="0" y="13"/>
                    </a:cubicBezTo>
                    <a:cubicBezTo>
                      <a:pt x="74" y="657"/>
                      <a:pt x="74" y="657"/>
                      <a:pt x="74" y="657"/>
                    </a:cubicBezTo>
                    <a:cubicBezTo>
                      <a:pt x="226" y="635"/>
                      <a:pt x="342" y="531"/>
                      <a:pt x="320" y="339"/>
                    </a:cubicBezTo>
                    <a:close/>
                  </a:path>
                </a:pathLst>
              </a:custGeom>
              <a:solidFill>
                <a:srgbClr val="E3C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426"/>
              <p:cNvSpPr/>
              <p:nvPr/>
            </p:nvSpPr>
            <p:spPr bwMode="auto">
              <a:xfrm>
                <a:off x="3871" y="1339"/>
                <a:ext cx="76" cy="146"/>
              </a:xfrm>
              <a:custGeom>
                <a:avLst/>
                <a:gdLst>
                  <a:gd name="T0" fmla="*/ 334 w 347"/>
                  <a:gd name="T1" fmla="*/ 646 h 663"/>
                  <a:gd name="T2" fmla="*/ 347 w 347"/>
                  <a:gd name="T3" fmla="*/ 644 h 663"/>
                  <a:gd name="T4" fmla="*/ 273 w 347"/>
                  <a:gd name="T5" fmla="*/ 0 h 663"/>
                  <a:gd name="T6" fmla="*/ 267 w 347"/>
                  <a:gd name="T7" fmla="*/ 0 h 663"/>
                  <a:gd name="T8" fmla="*/ 22 w 347"/>
                  <a:gd name="T9" fmla="*/ 389 h 663"/>
                  <a:gd name="T10" fmla="*/ 334 w 347"/>
                  <a:gd name="T11" fmla="*/ 646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7" h="663">
                    <a:moveTo>
                      <a:pt x="334" y="646"/>
                    </a:moveTo>
                    <a:cubicBezTo>
                      <a:pt x="339" y="645"/>
                      <a:pt x="343" y="644"/>
                      <a:pt x="347" y="644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9" y="0"/>
                      <a:pt x="267" y="0"/>
                    </a:cubicBezTo>
                    <a:cubicBezTo>
                      <a:pt x="109" y="18"/>
                      <a:pt x="0" y="192"/>
                      <a:pt x="22" y="389"/>
                    </a:cubicBezTo>
                    <a:cubicBezTo>
                      <a:pt x="45" y="587"/>
                      <a:pt x="177" y="663"/>
                      <a:pt x="334" y="646"/>
                    </a:cubicBez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427"/>
              <p:cNvSpPr/>
              <p:nvPr/>
            </p:nvSpPr>
            <p:spPr bwMode="auto">
              <a:xfrm>
                <a:off x="3873" y="1399"/>
                <a:ext cx="150" cy="111"/>
              </a:xfrm>
              <a:custGeom>
                <a:avLst/>
                <a:gdLst>
                  <a:gd name="T0" fmla="*/ 144 w 685"/>
                  <a:gd name="T1" fmla="*/ 247 h 505"/>
                  <a:gd name="T2" fmla="*/ 523 w 685"/>
                  <a:gd name="T3" fmla="*/ 56 h 505"/>
                  <a:gd name="T4" fmla="*/ 539 w 685"/>
                  <a:gd name="T5" fmla="*/ 0 h 505"/>
                  <a:gd name="T6" fmla="*/ 628 w 685"/>
                  <a:gd name="T7" fmla="*/ 80 h 505"/>
                  <a:gd name="T8" fmla="*/ 462 w 685"/>
                  <a:gd name="T9" fmla="*/ 412 h 505"/>
                  <a:gd name="T10" fmla="*/ 175 w 685"/>
                  <a:gd name="T11" fmla="*/ 373 h 505"/>
                  <a:gd name="T12" fmla="*/ 0 w 685"/>
                  <a:gd name="T13" fmla="*/ 165 h 505"/>
                  <a:gd name="T14" fmla="*/ 39 w 685"/>
                  <a:gd name="T15" fmla="*/ 75 h 505"/>
                  <a:gd name="T16" fmla="*/ 144 w 685"/>
                  <a:gd name="T17" fmla="*/ 247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" h="505">
                    <a:moveTo>
                      <a:pt x="144" y="247"/>
                    </a:moveTo>
                    <a:cubicBezTo>
                      <a:pt x="144" y="247"/>
                      <a:pt x="268" y="53"/>
                      <a:pt x="523" y="56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628" y="80"/>
                      <a:pt x="628" y="80"/>
                      <a:pt x="628" y="80"/>
                    </a:cubicBezTo>
                    <a:cubicBezTo>
                      <a:pt x="628" y="80"/>
                      <a:pt x="685" y="320"/>
                      <a:pt x="462" y="412"/>
                    </a:cubicBezTo>
                    <a:cubicBezTo>
                      <a:pt x="240" y="505"/>
                      <a:pt x="175" y="373"/>
                      <a:pt x="175" y="373"/>
                    </a:cubicBezTo>
                    <a:cubicBezTo>
                      <a:pt x="175" y="373"/>
                      <a:pt x="57" y="381"/>
                      <a:pt x="0" y="165"/>
                    </a:cubicBezTo>
                    <a:cubicBezTo>
                      <a:pt x="0" y="165"/>
                      <a:pt x="51" y="122"/>
                      <a:pt x="39" y="75"/>
                    </a:cubicBezTo>
                    <a:cubicBezTo>
                      <a:pt x="39" y="75"/>
                      <a:pt x="122" y="140"/>
                      <a:pt x="144" y="247"/>
                    </a:cubicBezTo>
                    <a:close/>
                  </a:path>
                </a:pathLst>
              </a:custGeom>
              <a:solidFill>
                <a:srgbClr val="323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428"/>
              <p:cNvSpPr/>
              <p:nvPr/>
            </p:nvSpPr>
            <p:spPr bwMode="auto">
              <a:xfrm>
                <a:off x="3994" y="1389"/>
                <a:ext cx="19" cy="33"/>
              </a:xfrm>
              <a:custGeom>
                <a:avLst/>
                <a:gdLst>
                  <a:gd name="T0" fmla="*/ 8 w 85"/>
                  <a:gd name="T1" fmla="*/ 84 h 153"/>
                  <a:gd name="T2" fmla="*/ 27 w 85"/>
                  <a:gd name="T3" fmla="*/ 4 h 153"/>
                  <a:gd name="T4" fmla="*/ 76 w 85"/>
                  <a:gd name="T5" fmla="*/ 70 h 153"/>
                  <a:gd name="T6" fmla="*/ 58 w 85"/>
                  <a:gd name="T7" fmla="*/ 150 h 153"/>
                  <a:gd name="T8" fmla="*/ 8 w 85"/>
                  <a:gd name="T9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3">
                    <a:moveTo>
                      <a:pt x="8" y="84"/>
                    </a:moveTo>
                    <a:cubicBezTo>
                      <a:pt x="0" y="44"/>
                      <a:pt x="8" y="8"/>
                      <a:pt x="27" y="4"/>
                    </a:cubicBezTo>
                    <a:cubicBezTo>
                      <a:pt x="45" y="0"/>
                      <a:pt x="68" y="29"/>
                      <a:pt x="76" y="70"/>
                    </a:cubicBezTo>
                    <a:cubicBezTo>
                      <a:pt x="85" y="110"/>
                      <a:pt x="77" y="146"/>
                      <a:pt x="58" y="150"/>
                    </a:cubicBezTo>
                    <a:cubicBezTo>
                      <a:pt x="39" y="153"/>
                      <a:pt x="17" y="124"/>
                      <a:pt x="8" y="84"/>
                    </a:cubicBezTo>
                    <a:close/>
                  </a:path>
                </a:pathLst>
              </a:custGeom>
              <a:solidFill>
                <a:srgbClr val="E3C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429"/>
              <p:cNvSpPr/>
              <p:nvPr/>
            </p:nvSpPr>
            <p:spPr bwMode="auto">
              <a:xfrm>
                <a:off x="3830" y="1241"/>
                <a:ext cx="183" cy="80"/>
              </a:xfrm>
              <a:custGeom>
                <a:avLst/>
                <a:gdLst>
                  <a:gd name="T0" fmla="*/ 687 w 834"/>
                  <a:gd name="T1" fmla="*/ 17 h 366"/>
                  <a:gd name="T2" fmla="*/ 696 w 834"/>
                  <a:gd name="T3" fmla="*/ 40 h 366"/>
                  <a:gd name="T4" fmla="*/ 706 w 834"/>
                  <a:gd name="T5" fmla="*/ 63 h 366"/>
                  <a:gd name="T6" fmla="*/ 716 w 834"/>
                  <a:gd name="T7" fmla="*/ 85 h 366"/>
                  <a:gd name="T8" fmla="*/ 727 w 834"/>
                  <a:gd name="T9" fmla="*/ 105 h 366"/>
                  <a:gd name="T10" fmla="*/ 738 w 834"/>
                  <a:gd name="T11" fmla="*/ 122 h 366"/>
                  <a:gd name="T12" fmla="*/ 748 w 834"/>
                  <a:gd name="T13" fmla="*/ 136 h 366"/>
                  <a:gd name="T14" fmla="*/ 756 w 834"/>
                  <a:gd name="T15" fmla="*/ 147 h 366"/>
                  <a:gd name="T16" fmla="*/ 763 w 834"/>
                  <a:gd name="T17" fmla="*/ 156 h 366"/>
                  <a:gd name="T18" fmla="*/ 753 w 834"/>
                  <a:gd name="T19" fmla="*/ 150 h 366"/>
                  <a:gd name="T20" fmla="*/ 728 w 834"/>
                  <a:gd name="T21" fmla="*/ 130 h 366"/>
                  <a:gd name="T22" fmla="*/ 713 w 834"/>
                  <a:gd name="T23" fmla="*/ 114 h 366"/>
                  <a:gd name="T24" fmla="*/ 699 w 834"/>
                  <a:gd name="T25" fmla="*/ 95 h 366"/>
                  <a:gd name="T26" fmla="*/ 686 w 834"/>
                  <a:gd name="T27" fmla="*/ 72 h 366"/>
                  <a:gd name="T28" fmla="*/ 675 w 834"/>
                  <a:gd name="T29" fmla="*/ 48 h 366"/>
                  <a:gd name="T30" fmla="*/ 667 w 834"/>
                  <a:gd name="T31" fmla="*/ 23 h 366"/>
                  <a:gd name="T32" fmla="*/ 665 w 834"/>
                  <a:gd name="T33" fmla="*/ 18 h 366"/>
                  <a:gd name="T34" fmla="*/ 440 w 834"/>
                  <a:gd name="T35" fmla="*/ 44 h 366"/>
                  <a:gd name="T36" fmla="*/ 442 w 834"/>
                  <a:gd name="T37" fmla="*/ 142 h 366"/>
                  <a:gd name="T38" fmla="*/ 485 w 834"/>
                  <a:gd name="T39" fmla="*/ 207 h 366"/>
                  <a:gd name="T40" fmla="*/ 482 w 834"/>
                  <a:gd name="T41" fmla="*/ 225 h 366"/>
                  <a:gd name="T42" fmla="*/ 450 w 834"/>
                  <a:gd name="T43" fmla="*/ 250 h 366"/>
                  <a:gd name="T44" fmla="*/ 432 w 834"/>
                  <a:gd name="T45" fmla="*/ 254 h 366"/>
                  <a:gd name="T46" fmla="*/ 371 w 834"/>
                  <a:gd name="T47" fmla="*/ 249 h 366"/>
                  <a:gd name="T48" fmla="*/ 383 w 834"/>
                  <a:gd name="T49" fmla="*/ 218 h 366"/>
                  <a:gd name="T50" fmla="*/ 410 w 834"/>
                  <a:gd name="T51" fmla="*/ 146 h 366"/>
                  <a:gd name="T52" fmla="*/ 390 w 834"/>
                  <a:gd name="T53" fmla="*/ 49 h 366"/>
                  <a:gd name="T54" fmla="*/ 167 w 834"/>
                  <a:gd name="T55" fmla="*/ 74 h 366"/>
                  <a:gd name="T56" fmla="*/ 165 w 834"/>
                  <a:gd name="T57" fmla="*/ 96 h 366"/>
                  <a:gd name="T58" fmla="*/ 160 w 834"/>
                  <a:gd name="T59" fmla="*/ 122 h 366"/>
                  <a:gd name="T60" fmla="*/ 152 w 834"/>
                  <a:gd name="T61" fmla="*/ 146 h 366"/>
                  <a:gd name="T62" fmla="*/ 142 w 834"/>
                  <a:gd name="T63" fmla="*/ 168 h 366"/>
                  <a:gd name="T64" fmla="*/ 132 w 834"/>
                  <a:gd name="T65" fmla="*/ 187 h 366"/>
                  <a:gd name="T66" fmla="*/ 112 w 834"/>
                  <a:gd name="T67" fmla="*/ 212 h 366"/>
                  <a:gd name="T68" fmla="*/ 103 w 834"/>
                  <a:gd name="T69" fmla="*/ 220 h 366"/>
                  <a:gd name="T70" fmla="*/ 109 w 834"/>
                  <a:gd name="T71" fmla="*/ 210 h 366"/>
                  <a:gd name="T72" fmla="*/ 114 w 834"/>
                  <a:gd name="T73" fmla="*/ 197 h 366"/>
                  <a:gd name="T74" fmla="*/ 121 w 834"/>
                  <a:gd name="T75" fmla="*/ 181 h 366"/>
                  <a:gd name="T76" fmla="*/ 127 w 834"/>
                  <a:gd name="T77" fmla="*/ 162 h 366"/>
                  <a:gd name="T78" fmla="*/ 133 w 834"/>
                  <a:gd name="T79" fmla="*/ 140 h 366"/>
                  <a:gd name="T80" fmla="*/ 139 w 834"/>
                  <a:gd name="T81" fmla="*/ 117 h 366"/>
                  <a:gd name="T82" fmla="*/ 143 w 834"/>
                  <a:gd name="T83" fmla="*/ 92 h 366"/>
                  <a:gd name="T84" fmla="*/ 145 w 834"/>
                  <a:gd name="T85" fmla="*/ 77 h 366"/>
                  <a:gd name="T86" fmla="*/ 0 w 834"/>
                  <a:gd name="T87" fmla="*/ 93 h 366"/>
                  <a:gd name="T88" fmla="*/ 302 w 834"/>
                  <a:gd name="T89" fmla="*/ 366 h 366"/>
                  <a:gd name="T90" fmla="*/ 437 w 834"/>
                  <a:gd name="T91" fmla="*/ 253 h 366"/>
                  <a:gd name="T92" fmla="*/ 585 w 834"/>
                  <a:gd name="T93" fmla="*/ 331 h 366"/>
                  <a:gd name="T94" fmla="*/ 834 w 834"/>
                  <a:gd name="T95" fmla="*/ 0 h 366"/>
                  <a:gd name="T96" fmla="*/ 687 w 834"/>
                  <a:gd name="T97" fmla="*/ 16 h 366"/>
                  <a:gd name="T98" fmla="*/ 687 w 834"/>
                  <a:gd name="T99" fmla="*/ 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4" h="366">
                    <a:moveTo>
                      <a:pt x="687" y="17"/>
                    </a:moveTo>
                    <a:cubicBezTo>
                      <a:pt x="690" y="25"/>
                      <a:pt x="693" y="32"/>
                      <a:pt x="696" y="40"/>
                    </a:cubicBezTo>
                    <a:cubicBezTo>
                      <a:pt x="699" y="48"/>
                      <a:pt x="703" y="56"/>
                      <a:pt x="706" y="63"/>
                    </a:cubicBezTo>
                    <a:cubicBezTo>
                      <a:pt x="709" y="70"/>
                      <a:pt x="712" y="78"/>
                      <a:pt x="716" y="85"/>
                    </a:cubicBezTo>
                    <a:cubicBezTo>
                      <a:pt x="720" y="92"/>
                      <a:pt x="723" y="99"/>
                      <a:pt x="727" y="105"/>
                    </a:cubicBezTo>
                    <a:cubicBezTo>
                      <a:pt x="731" y="111"/>
                      <a:pt x="734" y="117"/>
                      <a:pt x="738" y="122"/>
                    </a:cubicBezTo>
                    <a:cubicBezTo>
                      <a:pt x="741" y="127"/>
                      <a:pt x="744" y="132"/>
                      <a:pt x="748" y="136"/>
                    </a:cubicBezTo>
                    <a:cubicBezTo>
                      <a:pt x="751" y="141"/>
                      <a:pt x="753" y="144"/>
                      <a:pt x="756" y="147"/>
                    </a:cubicBezTo>
                    <a:cubicBezTo>
                      <a:pt x="760" y="153"/>
                      <a:pt x="763" y="156"/>
                      <a:pt x="763" y="156"/>
                    </a:cubicBezTo>
                    <a:cubicBezTo>
                      <a:pt x="763" y="156"/>
                      <a:pt x="759" y="155"/>
                      <a:pt x="753" y="150"/>
                    </a:cubicBezTo>
                    <a:cubicBezTo>
                      <a:pt x="746" y="146"/>
                      <a:pt x="737" y="139"/>
                      <a:pt x="728" y="130"/>
                    </a:cubicBezTo>
                    <a:cubicBezTo>
                      <a:pt x="723" y="125"/>
                      <a:pt x="718" y="120"/>
                      <a:pt x="713" y="114"/>
                    </a:cubicBezTo>
                    <a:cubicBezTo>
                      <a:pt x="708" y="108"/>
                      <a:pt x="704" y="102"/>
                      <a:pt x="699" y="95"/>
                    </a:cubicBezTo>
                    <a:cubicBezTo>
                      <a:pt x="695" y="88"/>
                      <a:pt x="690" y="80"/>
                      <a:pt x="686" y="72"/>
                    </a:cubicBezTo>
                    <a:cubicBezTo>
                      <a:pt x="682" y="65"/>
                      <a:pt x="678" y="57"/>
                      <a:pt x="675" y="48"/>
                    </a:cubicBezTo>
                    <a:cubicBezTo>
                      <a:pt x="672" y="40"/>
                      <a:pt x="669" y="32"/>
                      <a:pt x="667" y="23"/>
                    </a:cubicBezTo>
                    <a:cubicBezTo>
                      <a:pt x="666" y="22"/>
                      <a:pt x="666" y="20"/>
                      <a:pt x="665" y="18"/>
                    </a:cubicBezTo>
                    <a:cubicBezTo>
                      <a:pt x="440" y="44"/>
                      <a:pt x="440" y="44"/>
                      <a:pt x="440" y="44"/>
                    </a:cubicBezTo>
                    <a:cubicBezTo>
                      <a:pt x="442" y="142"/>
                      <a:pt x="442" y="142"/>
                      <a:pt x="442" y="142"/>
                    </a:cubicBezTo>
                    <a:cubicBezTo>
                      <a:pt x="485" y="207"/>
                      <a:pt x="485" y="207"/>
                      <a:pt x="485" y="207"/>
                    </a:cubicBezTo>
                    <a:cubicBezTo>
                      <a:pt x="482" y="225"/>
                      <a:pt x="482" y="225"/>
                      <a:pt x="482" y="225"/>
                    </a:cubicBezTo>
                    <a:cubicBezTo>
                      <a:pt x="450" y="250"/>
                      <a:pt x="450" y="250"/>
                      <a:pt x="450" y="250"/>
                    </a:cubicBezTo>
                    <a:cubicBezTo>
                      <a:pt x="432" y="254"/>
                      <a:pt x="432" y="254"/>
                      <a:pt x="432" y="254"/>
                    </a:cubicBezTo>
                    <a:cubicBezTo>
                      <a:pt x="371" y="249"/>
                      <a:pt x="371" y="249"/>
                      <a:pt x="371" y="249"/>
                    </a:cubicBezTo>
                    <a:cubicBezTo>
                      <a:pt x="383" y="218"/>
                      <a:pt x="383" y="218"/>
                      <a:pt x="383" y="218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390" y="49"/>
                      <a:pt x="390" y="49"/>
                      <a:pt x="390" y="49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67" y="81"/>
                      <a:pt x="165" y="88"/>
                      <a:pt x="165" y="96"/>
                    </a:cubicBezTo>
                    <a:cubicBezTo>
                      <a:pt x="163" y="104"/>
                      <a:pt x="161" y="113"/>
                      <a:pt x="160" y="122"/>
                    </a:cubicBezTo>
                    <a:cubicBezTo>
                      <a:pt x="157" y="130"/>
                      <a:pt x="155" y="138"/>
                      <a:pt x="152" y="146"/>
                    </a:cubicBezTo>
                    <a:cubicBezTo>
                      <a:pt x="149" y="154"/>
                      <a:pt x="146" y="161"/>
                      <a:pt x="142" y="168"/>
                    </a:cubicBezTo>
                    <a:cubicBezTo>
                      <a:pt x="139" y="175"/>
                      <a:pt x="135" y="181"/>
                      <a:pt x="132" y="187"/>
                    </a:cubicBezTo>
                    <a:cubicBezTo>
                      <a:pt x="125" y="198"/>
                      <a:pt x="118" y="207"/>
                      <a:pt x="112" y="212"/>
                    </a:cubicBezTo>
                    <a:cubicBezTo>
                      <a:pt x="107" y="218"/>
                      <a:pt x="103" y="220"/>
                      <a:pt x="103" y="220"/>
                    </a:cubicBezTo>
                    <a:cubicBezTo>
                      <a:pt x="103" y="220"/>
                      <a:pt x="106" y="217"/>
                      <a:pt x="109" y="210"/>
                    </a:cubicBezTo>
                    <a:cubicBezTo>
                      <a:pt x="110" y="206"/>
                      <a:pt x="112" y="202"/>
                      <a:pt x="114" y="197"/>
                    </a:cubicBezTo>
                    <a:cubicBezTo>
                      <a:pt x="116" y="193"/>
                      <a:pt x="118" y="187"/>
                      <a:pt x="121" y="181"/>
                    </a:cubicBezTo>
                    <a:cubicBezTo>
                      <a:pt x="123" y="175"/>
                      <a:pt x="125" y="169"/>
                      <a:pt x="127" y="162"/>
                    </a:cubicBezTo>
                    <a:cubicBezTo>
                      <a:pt x="129" y="155"/>
                      <a:pt x="131" y="148"/>
                      <a:pt x="133" y="140"/>
                    </a:cubicBezTo>
                    <a:cubicBezTo>
                      <a:pt x="135" y="133"/>
                      <a:pt x="136" y="125"/>
                      <a:pt x="139" y="117"/>
                    </a:cubicBezTo>
                    <a:cubicBezTo>
                      <a:pt x="140" y="109"/>
                      <a:pt x="142" y="101"/>
                      <a:pt x="143" y="92"/>
                    </a:cubicBezTo>
                    <a:cubicBezTo>
                      <a:pt x="143" y="87"/>
                      <a:pt x="144" y="82"/>
                      <a:pt x="145" y="7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0" y="171"/>
                      <a:pt x="119" y="348"/>
                      <a:pt x="302" y="366"/>
                    </a:cubicBezTo>
                    <a:cubicBezTo>
                      <a:pt x="437" y="253"/>
                      <a:pt x="437" y="253"/>
                      <a:pt x="437" y="253"/>
                    </a:cubicBezTo>
                    <a:cubicBezTo>
                      <a:pt x="585" y="331"/>
                      <a:pt x="585" y="331"/>
                      <a:pt x="585" y="331"/>
                    </a:cubicBezTo>
                    <a:cubicBezTo>
                      <a:pt x="585" y="331"/>
                      <a:pt x="819" y="272"/>
                      <a:pt x="834" y="0"/>
                    </a:cubicBezTo>
                    <a:cubicBezTo>
                      <a:pt x="687" y="16"/>
                      <a:pt x="687" y="16"/>
                      <a:pt x="687" y="16"/>
                    </a:cubicBezTo>
                    <a:cubicBezTo>
                      <a:pt x="687" y="16"/>
                      <a:pt x="687" y="17"/>
                      <a:pt x="687" y="17"/>
                    </a:cubicBezTo>
                    <a:close/>
                  </a:path>
                </a:pathLst>
              </a:cu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430"/>
              <p:cNvSpPr/>
              <p:nvPr/>
            </p:nvSpPr>
            <p:spPr bwMode="auto">
              <a:xfrm>
                <a:off x="3914" y="1250"/>
                <a:ext cx="22" cy="46"/>
              </a:xfrm>
              <a:custGeom>
                <a:avLst/>
                <a:gdLst>
                  <a:gd name="T0" fmla="*/ 0 w 22"/>
                  <a:gd name="T1" fmla="*/ 38 h 46"/>
                  <a:gd name="T2" fmla="*/ 1 w 22"/>
                  <a:gd name="T3" fmla="*/ 42 h 46"/>
                  <a:gd name="T4" fmla="*/ 10 w 22"/>
                  <a:gd name="T5" fmla="*/ 46 h 46"/>
                  <a:gd name="T6" fmla="*/ 14 w 22"/>
                  <a:gd name="T7" fmla="*/ 45 h 46"/>
                  <a:gd name="T8" fmla="*/ 21 w 22"/>
                  <a:gd name="T9" fmla="*/ 39 h 46"/>
                  <a:gd name="T10" fmla="*/ 22 w 22"/>
                  <a:gd name="T11" fmla="*/ 36 h 46"/>
                  <a:gd name="T12" fmla="*/ 13 w 22"/>
                  <a:gd name="T13" fmla="*/ 22 h 46"/>
                  <a:gd name="T14" fmla="*/ 12 w 22"/>
                  <a:gd name="T15" fmla="*/ 0 h 46"/>
                  <a:gd name="T16" fmla="*/ 1 w 22"/>
                  <a:gd name="T17" fmla="*/ 1 h 46"/>
                  <a:gd name="T18" fmla="*/ 6 w 22"/>
                  <a:gd name="T19" fmla="*/ 23 h 46"/>
                  <a:gd name="T20" fmla="*/ 0 w 22"/>
                  <a:gd name="T21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46">
                    <a:moveTo>
                      <a:pt x="0" y="38"/>
                    </a:moveTo>
                    <a:lnTo>
                      <a:pt x="1" y="42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1" y="39"/>
                    </a:lnTo>
                    <a:lnTo>
                      <a:pt x="22" y="36"/>
                    </a:lnTo>
                    <a:lnTo>
                      <a:pt x="13" y="22"/>
                    </a:lnTo>
                    <a:lnTo>
                      <a:pt x="12" y="0"/>
                    </a:lnTo>
                    <a:lnTo>
                      <a:pt x="1" y="1"/>
                    </a:lnTo>
                    <a:lnTo>
                      <a:pt x="6" y="2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2C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431"/>
              <p:cNvSpPr/>
              <p:nvPr/>
            </p:nvSpPr>
            <p:spPr bwMode="auto">
              <a:xfrm>
                <a:off x="3976" y="1244"/>
                <a:ext cx="21" cy="31"/>
              </a:xfrm>
              <a:custGeom>
                <a:avLst/>
                <a:gdLst>
                  <a:gd name="T0" fmla="*/ 10 w 98"/>
                  <a:gd name="T1" fmla="*/ 32 h 140"/>
                  <a:gd name="T2" fmla="*/ 21 w 98"/>
                  <a:gd name="T3" fmla="*/ 56 h 140"/>
                  <a:gd name="T4" fmla="*/ 34 w 98"/>
                  <a:gd name="T5" fmla="*/ 79 h 140"/>
                  <a:gd name="T6" fmla="*/ 48 w 98"/>
                  <a:gd name="T7" fmla="*/ 98 h 140"/>
                  <a:gd name="T8" fmla="*/ 63 w 98"/>
                  <a:gd name="T9" fmla="*/ 114 h 140"/>
                  <a:gd name="T10" fmla="*/ 88 w 98"/>
                  <a:gd name="T11" fmla="*/ 134 h 140"/>
                  <a:gd name="T12" fmla="*/ 98 w 98"/>
                  <a:gd name="T13" fmla="*/ 140 h 140"/>
                  <a:gd name="T14" fmla="*/ 91 w 98"/>
                  <a:gd name="T15" fmla="*/ 131 h 140"/>
                  <a:gd name="T16" fmla="*/ 83 w 98"/>
                  <a:gd name="T17" fmla="*/ 120 h 140"/>
                  <a:gd name="T18" fmla="*/ 73 w 98"/>
                  <a:gd name="T19" fmla="*/ 106 h 140"/>
                  <a:gd name="T20" fmla="*/ 62 w 98"/>
                  <a:gd name="T21" fmla="*/ 89 h 140"/>
                  <a:gd name="T22" fmla="*/ 51 w 98"/>
                  <a:gd name="T23" fmla="*/ 69 h 140"/>
                  <a:gd name="T24" fmla="*/ 41 w 98"/>
                  <a:gd name="T25" fmla="*/ 47 h 140"/>
                  <a:gd name="T26" fmla="*/ 31 w 98"/>
                  <a:gd name="T27" fmla="*/ 24 h 140"/>
                  <a:gd name="T28" fmla="*/ 22 w 98"/>
                  <a:gd name="T29" fmla="*/ 1 h 140"/>
                  <a:gd name="T30" fmla="*/ 22 w 98"/>
                  <a:gd name="T31" fmla="*/ 0 h 140"/>
                  <a:gd name="T32" fmla="*/ 0 w 98"/>
                  <a:gd name="T33" fmla="*/ 2 h 140"/>
                  <a:gd name="T34" fmla="*/ 2 w 98"/>
                  <a:gd name="T35" fmla="*/ 7 h 140"/>
                  <a:gd name="T36" fmla="*/ 10 w 98"/>
                  <a:gd name="T37" fmla="*/ 3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40">
                    <a:moveTo>
                      <a:pt x="10" y="32"/>
                    </a:moveTo>
                    <a:cubicBezTo>
                      <a:pt x="13" y="41"/>
                      <a:pt x="17" y="49"/>
                      <a:pt x="21" y="56"/>
                    </a:cubicBezTo>
                    <a:cubicBezTo>
                      <a:pt x="25" y="64"/>
                      <a:pt x="30" y="72"/>
                      <a:pt x="34" y="79"/>
                    </a:cubicBezTo>
                    <a:cubicBezTo>
                      <a:pt x="39" y="86"/>
                      <a:pt x="43" y="92"/>
                      <a:pt x="48" y="98"/>
                    </a:cubicBezTo>
                    <a:cubicBezTo>
                      <a:pt x="53" y="104"/>
                      <a:pt x="58" y="109"/>
                      <a:pt x="63" y="114"/>
                    </a:cubicBezTo>
                    <a:cubicBezTo>
                      <a:pt x="72" y="123"/>
                      <a:pt x="81" y="130"/>
                      <a:pt x="88" y="134"/>
                    </a:cubicBezTo>
                    <a:cubicBezTo>
                      <a:pt x="94" y="139"/>
                      <a:pt x="98" y="140"/>
                      <a:pt x="98" y="140"/>
                    </a:cubicBezTo>
                    <a:cubicBezTo>
                      <a:pt x="98" y="140"/>
                      <a:pt x="95" y="137"/>
                      <a:pt x="91" y="131"/>
                    </a:cubicBezTo>
                    <a:cubicBezTo>
                      <a:pt x="88" y="128"/>
                      <a:pt x="86" y="125"/>
                      <a:pt x="83" y="120"/>
                    </a:cubicBezTo>
                    <a:cubicBezTo>
                      <a:pt x="79" y="116"/>
                      <a:pt x="76" y="111"/>
                      <a:pt x="73" y="106"/>
                    </a:cubicBezTo>
                    <a:cubicBezTo>
                      <a:pt x="69" y="101"/>
                      <a:pt x="66" y="95"/>
                      <a:pt x="62" y="89"/>
                    </a:cubicBezTo>
                    <a:cubicBezTo>
                      <a:pt x="58" y="83"/>
                      <a:pt x="55" y="76"/>
                      <a:pt x="51" y="69"/>
                    </a:cubicBezTo>
                    <a:cubicBezTo>
                      <a:pt x="47" y="62"/>
                      <a:pt x="44" y="54"/>
                      <a:pt x="41" y="47"/>
                    </a:cubicBezTo>
                    <a:cubicBezTo>
                      <a:pt x="38" y="40"/>
                      <a:pt x="34" y="32"/>
                      <a:pt x="31" y="24"/>
                    </a:cubicBezTo>
                    <a:cubicBezTo>
                      <a:pt x="28" y="16"/>
                      <a:pt x="25" y="9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6"/>
                      <a:pt x="2" y="7"/>
                    </a:cubicBezTo>
                    <a:cubicBezTo>
                      <a:pt x="4" y="16"/>
                      <a:pt x="7" y="24"/>
                      <a:pt x="10" y="32"/>
                    </a:cubicBez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432"/>
              <p:cNvSpPr/>
              <p:nvPr/>
            </p:nvSpPr>
            <p:spPr bwMode="auto">
              <a:xfrm>
                <a:off x="3852" y="1257"/>
                <a:ext cx="14" cy="32"/>
              </a:xfrm>
              <a:custGeom>
                <a:avLst/>
                <a:gdLst>
                  <a:gd name="T0" fmla="*/ 36 w 64"/>
                  <a:gd name="T1" fmla="*/ 43 h 146"/>
                  <a:gd name="T2" fmla="*/ 30 w 64"/>
                  <a:gd name="T3" fmla="*/ 66 h 146"/>
                  <a:gd name="T4" fmla="*/ 24 w 64"/>
                  <a:gd name="T5" fmla="*/ 88 h 146"/>
                  <a:gd name="T6" fmla="*/ 18 w 64"/>
                  <a:gd name="T7" fmla="*/ 107 h 146"/>
                  <a:gd name="T8" fmla="*/ 11 w 64"/>
                  <a:gd name="T9" fmla="*/ 123 h 146"/>
                  <a:gd name="T10" fmla="*/ 6 w 64"/>
                  <a:gd name="T11" fmla="*/ 136 h 146"/>
                  <a:gd name="T12" fmla="*/ 0 w 64"/>
                  <a:gd name="T13" fmla="*/ 146 h 146"/>
                  <a:gd name="T14" fmla="*/ 9 w 64"/>
                  <a:gd name="T15" fmla="*/ 138 h 146"/>
                  <a:gd name="T16" fmla="*/ 29 w 64"/>
                  <a:gd name="T17" fmla="*/ 113 h 146"/>
                  <a:gd name="T18" fmla="*/ 39 w 64"/>
                  <a:gd name="T19" fmla="*/ 94 h 146"/>
                  <a:gd name="T20" fmla="*/ 49 w 64"/>
                  <a:gd name="T21" fmla="*/ 72 h 146"/>
                  <a:gd name="T22" fmla="*/ 57 w 64"/>
                  <a:gd name="T23" fmla="*/ 48 h 146"/>
                  <a:gd name="T24" fmla="*/ 62 w 64"/>
                  <a:gd name="T25" fmla="*/ 22 h 146"/>
                  <a:gd name="T26" fmla="*/ 64 w 64"/>
                  <a:gd name="T27" fmla="*/ 0 h 146"/>
                  <a:gd name="T28" fmla="*/ 42 w 64"/>
                  <a:gd name="T29" fmla="*/ 3 h 146"/>
                  <a:gd name="T30" fmla="*/ 40 w 64"/>
                  <a:gd name="T31" fmla="*/ 18 h 146"/>
                  <a:gd name="T32" fmla="*/ 36 w 64"/>
                  <a:gd name="T33" fmla="*/ 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46">
                    <a:moveTo>
                      <a:pt x="36" y="43"/>
                    </a:moveTo>
                    <a:cubicBezTo>
                      <a:pt x="33" y="51"/>
                      <a:pt x="32" y="59"/>
                      <a:pt x="30" y="66"/>
                    </a:cubicBezTo>
                    <a:cubicBezTo>
                      <a:pt x="28" y="74"/>
                      <a:pt x="26" y="81"/>
                      <a:pt x="24" y="88"/>
                    </a:cubicBezTo>
                    <a:cubicBezTo>
                      <a:pt x="22" y="95"/>
                      <a:pt x="20" y="101"/>
                      <a:pt x="18" y="107"/>
                    </a:cubicBezTo>
                    <a:cubicBezTo>
                      <a:pt x="15" y="113"/>
                      <a:pt x="13" y="119"/>
                      <a:pt x="11" y="123"/>
                    </a:cubicBezTo>
                    <a:cubicBezTo>
                      <a:pt x="9" y="128"/>
                      <a:pt x="7" y="132"/>
                      <a:pt x="6" y="136"/>
                    </a:cubicBezTo>
                    <a:cubicBezTo>
                      <a:pt x="3" y="143"/>
                      <a:pt x="0" y="146"/>
                      <a:pt x="0" y="146"/>
                    </a:cubicBezTo>
                    <a:cubicBezTo>
                      <a:pt x="0" y="146"/>
                      <a:pt x="4" y="144"/>
                      <a:pt x="9" y="138"/>
                    </a:cubicBezTo>
                    <a:cubicBezTo>
                      <a:pt x="15" y="133"/>
                      <a:pt x="22" y="124"/>
                      <a:pt x="29" y="113"/>
                    </a:cubicBezTo>
                    <a:cubicBezTo>
                      <a:pt x="32" y="107"/>
                      <a:pt x="36" y="101"/>
                      <a:pt x="39" y="94"/>
                    </a:cubicBezTo>
                    <a:cubicBezTo>
                      <a:pt x="43" y="87"/>
                      <a:pt x="46" y="80"/>
                      <a:pt x="49" y="72"/>
                    </a:cubicBezTo>
                    <a:cubicBezTo>
                      <a:pt x="52" y="64"/>
                      <a:pt x="54" y="56"/>
                      <a:pt x="57" y="48"/>
                    </a:cubicBezTo>
                    <a:cubicBezTo>
                      <a:pt x="58" y="39"/>
                      <a:pt x="60" y="30"/>
                      <a:pt x="62" y="22"/>
                    </a:cubicBezTo>
                    <a:cubicBezTo>
                      <a:pt x="62" y="14"/>
                      <a:pt x="64" y="7"/>
                      <a:pt x="64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8"/>
                      <a:pt x="40" y="13"/>
                      <a:pt x="40" y="18"/>
                    </a:cubicBezTo>
                    <a:cubicBezTo>
                      <a:pt x="39" y="27"/>
                      <a:pt x="37" y="35"/>
                      <a:pt x="36" y="43"/>
                    </a:cubicBez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433"/>
              <p:cNvSpPr/>
              <p:nvPr/>
            </p:nvSpPr>
            <p:spPr bwMode="auto">
              <a:xfrm>
                <a:off x="3911" y="1288"/>
                <a:ext cx="13" cy="8"/>
              </a:xfrm>
              <a:custGeom>
                <a:avLst/>
                <a:gdLst>
                  <a:gd name="T0" fmla="*/ 3 w 13"/>
                  <a:gd name="T1" fmla="*/ 0 h 8"/>
                  <a:gd name="T2" fmla="*/ 0 w 13"/>
                  <a:gd name="T3" fmla="*/ 7 h 8"/>
                  <a:gd name="T4" fmla="*/ 13 w 13"/>
                  <a:gd name="T5" fmla="*/ 8 h 8"/>
                  <a:gd name="T6" fmla="*/ 3 w 1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3" y="0"/>
                    </a:moveTo>
                    <a:lnTo>
                      <a:pt x="0" y="7"/>
                    </a:lnTo>
                    <a:lnTo>
                      <a:pt x="13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F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434"/>
              <p:cNvSpPr/>
              <p:nvPr/>
            </p:nvSpPr>
            <p:spPr bwMode="auto">
              <a:xfrm>
                <a:off x="3911" y="1288"/>
                <a:ext cx="13" cy="8"/>
              </a:xfrm>
              <a:custGeom>
                <a:avLst/>
                <a:gdLst>
                  <a:gd name="T0" fmla="*/ 3 w 13"/>
                  <a:gd name="T1" fmla="*/ 0 h 8"/>
                  <a:gd name="T2" fmla="*/ 0 w 13"/>
                  <a:gd name="T3" fmla="*/ 7 h 8"/>
                  <a:gd name="T4" fmla="*/ 13 w 1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3" y="0"/>
                    </a:moveTo>
                    <a:lnTo>
                      <a:pt x="0" y="7"/>
                    </a:lnTo>
                    <a:lnTo>
                      <a:pt x="13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435"/>
              <p:cNvSpPr/>
              <p:nvPr/>
            </p:nvSpPr>
            <p:spPr bwMode="auto">
              <a:xfrm>
                <a:off x="3928" y="1286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7 w 8"/>
                  <a:gd name="T3" fmla="*/ 4 h 9"/>
                  <a:gd name="T4" fmla="*/ 8 w 8"/>
                  <a:gd name="T5" fmla="*/ 0 h 9"/>
                  <a:gd name="T6" fmla="*/ 7 w 8"/>
                  <a:gd name="T7" fmla="*/ 3 h 9"/>
                  <a:gd name="T8" fmla="*/ 0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7" y="4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F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436"/>
              <p:cNvSpPr/>
              <p:nvPr/>
            </p:nvSpPr>
            <p:spPr bwMode="auto">
              <a:xfrm>
                <a:off x="3926" y="1280"/>
                <a:ext cx="35" cy="40"/>
              </a:xfrm>
              <a:custGeom>
                <a:avLst/>
                <a:gdLst>
                  <a:gd name="T0" fmla="*/ 30 w 35"/>
                  <a:gd name="T1" fmla="*/ 40 h 40"/>
                  <a:gd name="T2" fmla="*/ 0 w 35"/>
                  <a:gd name="T3" fmla="*/ 16 h 40"/>
                  <a:gd name="T4" fmla="*/ 15 w 35"/>
                  <a:gd name="T5" fmla="*/ 0 h 40"/>
                  <a:gd name="T6" fmla="*/ 35 w 35"/>
                  <a:gd name="T7" fmla="*/ 34 h 40"/>
                  <a:gd name="T8" fmla="*/ 30 w 3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0" y="40"/>
                    </a:moveTo>
                    <a:lnTo>
                      <a:pt x="0" y="16"/>
                    </a:lnTo>
                    <a:lnTo>
                      <a:pt x="15" y="0"/>
                    </a:lnTo>
                    <a:lnTo>
                      <a:pt x="35" y="34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437"/>
              <p:cNvSpPr/>
              <p:nvPr/>
            </p:nvSpPr>
            <p:spPr bwMode="auto">
              <a:xfrm>
                <a:off x="3896" y="1284"/>
                <a:ext cx="30" cy="42"/>
              </a:xfrm>
              <a:custGeom>
                <a:avLst/>
                <a:gdLst>
                  <a:gd name="T0" fmla="*/ 6 w 30"/>
                  <a:gd name="T1" fmla="*/ 42 h 42"/>
                  <a:gd name="T2" fmla="*/ 30 w 30"/>
                  <a:gd name="T3" fmla="*/ 12 h 42"/>
                  <a:gd name="T4" fmla="*/ 10 w 30"/>
                  <a:gd name="T5" fmla="*/ 0 h 42"/>
                  <a:gd name="T6" fmla="*/ 0 w 30"/>
                  <a:gd name="T7" fmla="*/ 37 h 42"/>
                  <a:gd name="T8" fmla="*/ 6 w 3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2">
                    <a:moveTo>
                      <a:pt x="6" y="42"/>
                    </a:moveTo>
                    <a:lnTo>
                      <a:pt x="30" y="12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438"/>
              <p:cNvSpPr/>
              <p:nvPr/>
            </p:nvSpPr>
            <p:spPr bwMode="auto">
              <a:xfrm>
                <a:off x="3875" y="1253"/>
                <a:ext cx="26" cy="17"/>
              </a:xfrm>
              <a:custGeom>
                <a:avLst/>
                <a:gdLst>
                  <a:gd name="T0" fmla="*/ 1 w 26"/>
                  <a:gd name="T1" fmla="*/ 12 h 17"/>
                  <a:gd name="T2" fmla="*/ 1 w 26"/>
                  <a:gd name="T3" fmla="*/ 17 h 17"/>
                  <a:gd name="T4" fmla="*/ 26 w 26"/>
                  <a:gd name="T5" fmla="*/ 15 h 17"/>
                  <a:gd name="T6" fmla="*/ 26 w 26"/>
                  <a:gd name="T7" fmla="*/ 9 h 17"/>
                  <a:gd name="T8" fmla="*/ 26 w 26"/>
                  <a:gd name="T9" fmla="*/ 9 h 17"/>
                  <a:gd name="T10" fmla="*/ 25 w 26"/>
                  <a:gd name="T11" fmla="*/ 0 h 17"/>
                  <a:gd name="T12" fmla="*/ 24 w 26"/>
                  <a:gd name="T13" fmla="*/ 0 h 17"/>
                  <a:gd name="T14" fmla="*/ 25 w 26"/>
                  <a:gd name="T15" fmla="*/ 8 h 17"/>
                  <a:gd name="T16" fmla="*/ 2 w 26"/>
                  <a:gd name="T17" fmla="*/ 11 h 17"/>
                  <a:gd name="T18" fmla="*/ 1 w 26"/>
                  <a:gd name="T19" fmla="*/ 3 h 17"/>
                  <a:gd name="T20" fmla="*/ 0 w 26"/>
                  <a:gd name="T21" fmla="*/ 3 h 17"/>
                  <a:gd name="T22" fmla="*/ 1 w 26"/>
                  <a:gd name="T23" fmla="*/ 12 h 17"/>
                  <a:gd name="T24" fmla="*/ 1 w 2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7">
                    <a:moveTo>
                      <a:pt x="1" y="12"/>
                    </a:moveTo>
                    <a:lnTo>
                      <a:pt x="1" y="17"/>
                    </a:lnTo>
                    <a:lnTo>
                      <a:pt x="26" y="15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5" y="8"/>
                    </a:lnTo>
                    <a:lnTo>
                      <a:pt x="2" y="1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439"/>
              <p:cNvSpPr/>
              <p:nvPr/>
            </p:nvSpPr>
            <p:spPr bwMode="auto">
              <a:xfrm>
                <a:off x="3420" y="1380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8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8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440"/>
              <p:cNvSpPr/>
              <p:nvPr/>
            </p:nvSpPr>
            <p:spPr bwMode="auto">
              <a:xfrm>
                <a:off x="3416" y="1345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441"/>
              <p:cNvSpPr/>
              <p:nvPr/>
            </p:nvSpPr>
            <p:spPr bwMode="auto">
              <a:xfrm>
                <a:off x="3412" y="1310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442"/>
              <p:cNvSpPr/>
              <p:nvPr/>
            </p:nvSpPr>
            <p:spPr bwMode="auto">
              <a:xfrm>
                <a:off x="3407" y="1274"/>
                <a:ext cx="335" cy="61"/>
              </a:xfrm>
              <a:custGeom>
                <a:avLst/>
                <a:gdLst>
                  <a:gd name="T0" fmla="*/ 333 w 335"/>
                  <a:gd name="T1" fmla="*/ 0 h 61"/>
                  <a:gd name="T2" fmla="*/ 0 w 335"/>
                  <a:gd name="T3" fmla="*/ 38 h 61"/>
                  <a:gd name="T4" fmla="*/ 3 w 335"/>
                  <a:gd name="T5" fmla="*/ 61 h 61"/>
                  <a:gd name="T6" fmla="*/ 335 w 335"/>
                  <a:gd name="T7" fmla="*/ 23 h 61"/>
                  <a:gd name="T8" fmla="*/ 333 w 33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1">
                    <a:moveTo>
                      <a:pt x="333" y="0"/>
                    </a:moveTo>
                    <a:lnTo>
                      <a:pt x="0" y="38"/>
                    </a:lnTo>
                    <a:lnTo>
                      <a:pt x="3" y="61"/>
                    </a:lnTo>
                    <a:lnTo>
                      <a:pt x="335" y="23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443"/>
              <p:cNvSpPr/>
              <p:nvPr/>
            </p:nvSpPr>
            <p:spPr bwMode="auto">
              <a:xfrm>
                <a:off x="3445" y="1425"/>
                <a:ext cx="302" cy="109"/>
              </a:xfrm>
              <a:custGeom>
                <a:avLst/>
                <a:gdLst>
                  <a:gd name="T0" fmla="*/ 0 w 302"/>
                  <a:gd name="T1" fmla="*/ 31 h 109"/>
                  <a:gd name="T2" fmla="*/ 293 w 302"/>
                  <a:gd name="T3" fmla="*/ 0 h 109"/>
                  <a:gd name="T4" fmla="*/ 302 w 302"/>
                  <a:gd name="T5" fmla="*/ 78 h 109"/>
                  <a:gd name="T6" fmla="*/ 9 w 302"/>
                  <a:gd name="T7" fmla="*/ 109 h 109"/>
                  <a:gd name="T8" fmla="*/ 0 w 302"/>
                  <a:gd name="T9" fmla="*/ 3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2" h="109">
                    <a:moveTo>
                      <a:pt x="0" y="31"/>
                    </a:moveTo>
                    <a:lnTo>
                      <a:pt x="293" y="0"/>
                    </a:lnTo>
                    <a:lnTo>
                      <a:pt x="302" y="78"/>
                    </a:lnTo>
                    <a:lnTo>
                      <a:pt x="9" y="10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14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444"/>
              <p:cNvSpPr/>
              <p:nvPr/>
            </p:nvSpPr>
            <p:spPr bwMode="auto">
              <a:xfrm>
                <a:off x="3599" y="1446"/>
                <a:ext cx="50" cy="62"/>
              </a:xfrm>
              <a:custGeom>
                <a:avLst/>
                <a:gdLst>
                  <a:gd name="T0" fmla="*/ 0 w 229"/>
                  <a:gd name="T1" fmla="*/ 28 h 282"/>
                  <a:gd name="T2" fmla="*/ 67 w 229"/>
                  <a:gd name="T3" fmla="*/ 10 h 282"/>
                  <a:gd name="T4" fmla="*/ 220 w 229"/>
                  <a:gd name="T5" fmla="*/ 125 h 282"/>
                  <a:gd name="T6" fmla="*/ 90 w 229"/>
                  <a:gd name="T7" fmla="*/ 279 h 282"/>
                  <a:gd name="T8" fmla="*/ 24 w 229"/>
                  <a:gd name="T9" fmla="*/ 274 h 282"/>
                  <a:gd name="T10" fmla="*/ 31 w 229"/>
                  <a:gd name="T11" fmla="*/ 226 h 282"/>
                  <a:gd name="T12" fmla="*/ 82 w 229"/>
                  <a:gd name="T13" fmla="*/ 231 h 282"/>
                  <a:gd name="T14" fmla="*/ 157 w 229"/>
                  <a:gd name="T15" fmla="*/ 136 h 282"/>
                  <a:gd name="T16" fmla="*/ 63 w 229"/>
                  <a:gd name="T17" fmla="*/ 60 h 282"/>
                  <a:gd name="T18" fmla="*/ 14 w 229"/>
                  <a:gd name="T19" fmla="*/ 73 h 282"/>
                  <a:gd name="T20" fmla="*/ 0 w 229"/>
                  <a:gd name="T21" fmla="*/ 2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282">
                    <a:moveTo>
                      <a:pt x="0" y="28"/>
                    </a:moveTo>
                    <a:cubicBezTo>
                      <a:pt x="11" y="22"/>
                      <a:pt x="35" y="13"/>
                      <a:pt x="67" y="10"/>
                    </a:cubicBezTo>
                    <a:cubicBezTo>
                      <a:pt x="158" y="0"/>
                      <a:pt x="211" y="51"/>
                      <a:pt x="220" y="125"/>
                    </a:cubicBezTo>
                    <a:cubicBezTo>
                      <a:pt x="229" y="214"/>
                      <a:pt x="170" y="270"/>
                      <a:pt x="90" y="279"/>
                    </a:cubicBezTo>
                    <a:cubicBezTo>
                      <a:pt x="59" y="282"/>
                      <a:pt x="35" y="279"/>
                      <a:pt x="24" y="274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4" y="230"/>
                      <a:pt x="61" y="233"/>
                      <a:pt x="82" y="231"/>
                    </a:cubicBezTo>
                    <a:cubicBezTo>
                      <a:pt x="130" y="226"/>
                      <a:pt x="164" y="193"/>
                      <a:pt x="157" y="136"/>
                    </a:cubicBezTo>
                    <a:cubicBezTo>
                      <a:pt x="151" y="83"/>
                      <a:pt x="116" y="54"/>
                      <a:pt x="63" y="60"/>
                    </a:cubicBezTo>
                    <a:cubicBezTo>
                      <a:pt x="45" y="62"/>
                      <a:pt x="25" y="68"/>
                      <a:pt x="14" y="73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445"/>
              <p:cNvSpPr/>
              <p:nvPr/>
            </p:nvSpPr>
            <p:spPr bwMode="auto">
              <a:xfrm>
                <a:off x="3547" y="1453"/>
                <a:ext cx="54" cy="61"/>
              </a:xfrm>
              <a:custGeom>
                <a:avLst/>
                <a:gdLst>
                  <a:gd name="T0" fmla="*/ 130 w 244"/>
                  <a:gd name="T1" fmla="*/ 0 h 278"/>
                  <a:gd name="T2" fmla="*/ 244 w 244"/>
                  <a:gd name="T3" fmla="*/ 252 h 278"/>
                  <a:gd name="T4" fmla="*/ 178 w 244"/>
                  <a:gd name="T5" fmla="*/ 259 h 278"/>
                  <a:gd name="T6" fmla="*/ 134 w 244"/>
                  <a:gd name="T7" fmla="*/ 152 h 278"/>
                  <a:gd name="T8" fmla="*/ 100 w 244"/>
                  <a:gd name="T9" fmla="*/ 61 h 278"/>
                  <a:gd name="T10" fmla="*/ 99 w 244"/>
                  <a:gd name="T11" fmla="*/ 62 h 278"/>
                  <a:gd name="T12" fmla="*/ 85 w 244"/>
                  <a:gd name="T13" fmla="*/ 156 h 278"/>
                  <a:gd name="T14" fmla="*/ 64 w 244"/>
                  <a:gd name="T15" fmla="*/ 271 h 278"/>
                  <a:gd name="T16" fmla="*/ 0 w 244"/>
                  <a:gd name="T17" fmla="*/ 278 h 278"/>
                  <a:gd name="T18" fmla="*/ 60 w 244"/>
                  <a:gd name="T19" fmla="*/ 8 h 278"/>
                  <a:gd name="T20" fmla="*/ 130 w 244"/>
                  <a:gd name="T2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278">
                    <a:moveTo>
                      <a:pt x="130" y="0"/>
                    </a:moveTo>
                    <a:cubicBezTo>
                      <a:pt x="244" y="252"/>
                      <a:pt x="244" y="252"/>
                      <a:pt x="244" y="252"/>
                    </a:cubicBezTo>
                    <a:cubicBezTo>
                      <a:pt x="178" y="259"/>
                      <a:pt x="178" y="259"/>
                      <a:pt x="178" y="259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21" y="122"/>
                      <a:pt x="110" y="93"/>
                      <a:pt x="100" y="61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6" y="94"/>
                      <a:pt x="91" y="125"/>
                      <a:pt x="85" y="156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60" y="8"/>
                      <a:pt x="60" y="8"/>
                      <a:pt x="60" y="8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446"/>
              <p:cNvSpPr/>
              <p:nvPr/>
            </p:nvSpPr>
            <p:spPr bwMode="auto">
              <a:xfrm>
                <a:off x="3391" y="732"/>
                <a:ext cx="102" cy="100"/>
              </a:xfrm>
              <a:custGeom>
                <a:avLst/>
                <a:gdLst>
                  <a:gd name="T0" fmla="*/ 51 w 464"/>
                  <a:gd name="T1" fmla="*/ 320 h 457"/>
                  <a:gd name="T2" fmla="*/ 139 w 464"/>
                  <a:gd name="T3" fmla="*/ 51 h 457"/>
                  <a:gd name="T4" fmla="*/ 413 w 464"/>
                  <a:gd name="T5" fmla="*/ 137 h 457"/>
                  <a:gd name="T6" fmla="*/ 325 w 464"/>
                  <a:gd name="T7" fmla="*/ 407 h 457"/>
                  <a:gd name="T8" fmla="*/ 51 w 464"/>
                  <a:gd name="T9" fmla="*/ 32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457">
                    <a:moveTo>
                      <a:pt x="51" y="320"/>
                    </a:moveTo>
                    <a:cubicBezTo>
                      <a:pt x="0" y="222"/>
                      <a:pt x="39" y="101"/>
                      <a:pt x="139" y="51"/>
                    </a:cubicBezTo>
                    <a:cubicBezTo>
                      <a:pt x="239" y="0"/>
                      <a:pt x="362" y="39"/>
                      <a:pt x="413" y="137"/>
                    </a:cubicBezTo>
                    <a:cubicBezTo>
                      <a:pt x="464" y="235"/>
                      <a:pt x="425" y="356"/>
                      <a:pt x="325" y="407"/>
                    </a:cubicBezTo>
                    <a:cubicBezTo>
                      <a:pt x="225" y="457"/>
                      <a:pt x="103" y="418"/>
                      <a:pt x="51" y="320"/>
                    </a:cubicBez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447"/>
              <p:cNvSpPr/>
              <p:nvPr/>
            </p:nvSpPr>
            <p:spPr bwMode="auto">
              <a:xfrm>
                <a:off x="3360" y="683"/>
                <a:ext cx="102" cy="100"/>
              </a:xfrm>
              <a:custGeom>
                <a:avLst/>
                <a:gdLst>
                  <a:gd name="T0" fmla="*/ 51 w 464"/>
                  <a:gd name="T1" fmla="*/ 320 h 457"/>
                  <a:gd name="T2" fmla="*/ 139 w 464"/>
                  <a:gd name="T3" fmla="*/ 51 h 457"/>
                  <a:gd name="T4" fmla="*/ 413 w 464"/>
                  <a:gd name="T5" fmla="*/ 137 h 457"/>
                  <a:gd name="T6" fmla="*/ 325 w 464"/>
                  <a:gd name="T7" fmla="*/ 406 h 457"/>
                  <a:gd name="T8" fmla="*/ 51 w 464"/>
                  <a:gd name="T9" fmla="*/ 32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457">
                    <a:moveTo>
                      <a:pt x="51" y="320"/>
                    </a:moveTo>
                    <a:cubicBezTo>
                      <a:pt x="0" y="222"/>
                      <a:pt x="39" y="101"/>
                      <a:pt x="139" y="51"/>
                    </a:cubicBezTo>
                    <a:cubicBezTo>
                      <a:pt x="239" y="0"/>
                      <a:pt x="361" y="39"/>
                      <a:pt x="413" y="137"/>
                    </a:cubicBezTo>
                    <a:cubicBezTo>
                      <a:pt x="464" y="235"/>
                      <a:pt x="425" y="356"/>
                      <a:pt x="325" y="406"/>
                    </a:cubicBezTo>
                    <a:cubicBezTo>
                      <a:pt x="225" y="457"/>
                      <a:pt x="102" y="418"/>
                      <a:pt x="51" y="320"/>
                    </a:cubicBez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448"/>
              <p:cNvSpPr/>
              <p:nvPr/>
            </p:nvSpPr>
            <p:spPr bwMode="auto">
              <a:xfrm>
                <a:off x="3166" y="511"/>
                <a:ext cx="271" cy="330"/>
              </a:xfrm>
              <a:custGeom>
                <a:avLst/>
                <a:gdLst>
                  <a:gd name="T0" fmla="*/ 1030 w 1238"/>
                  <a:gd name="T1" fmla="*/ 871 h 1503"/>
                  <a:gd name="T2" fmla="*/ 324 w 1238"/>
                  <a:gd name="T3" fmla="*/ 424 h 1503"/>
                  <a:gd name="T4" fmla="*/ 73 w 1238"/>
                  <a:gd name="T5" fmla="*/ 448 h 1503"/>
                  <a:gd name="T6" fmla="*/ 0 w 1238"/>
                  <a:gd name="T7" fmla="*/ 1045 h 1503"/>
                  <a:gd name="T8" fmla="*/ 348 w 1238"/>
                  <a:gd name="T9" fmla="*/ 1483 h 1503"/>
                  <a:gd name="T10" fmla="*/ 871 w 1238"/>
                  <a:gd name="T11" fmla="*/ 1503 h 1503"/>
                  <a:gd name="T12" fmla="*/ 1238 w 1238"/>
                  <a:gd name="T13" fmla="*/ 1317 h 1503"/>
                  <a:gd name="T14" fmla="*/ 1030 w 1238"/>
                  <a:gd name="T15" fmla="*/ 871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8" h="1503">
                    <a:moveTo>
                      <a:pt x="1030" y="871"/>
                    </a:moveTo>
                    <a:cubicBezTo>
                      <a:pt x="1030" y="871"/>
                      <a:pt x="561" y="848"/>
                      <a:pt x="324" y="424"/>
                    </a:cubicBezTo>
                    <a:cubicBezTo>
                      <a:pt x="87" y="0"/>
                      <a:pt x="73" y="448"/>
                      <a:pt x="73" y="448"/>
                    </a:cubicBezTo>
                    <a:cubicBezTo>
                      <a:pt x="0" y="1045"/>
                      <a:pt x="0" y="1045"/>
                      <a:pt x="0" y="1045"/>
                    </a:cubicBezTo>
                    <a:cubicBezTo>
                      <a:pt x="348" y="1483"/>
                      <a:pt x="348" y="1483"/>
                      <a:pt x="348" y="1483"/>
                    </a:cubicBezTo>
                    <a:cubicBezTo>
                      <a:pt x="871" y="1503"/>
                      <a:pt x="871" y="1503"/>
                      <a:pt x="871" y="1503"/>
                    </a:cubicBezTo>
                    <a:cubicBezTo>
                      <a:pt x="1238" y="1317"/>
                      <a:pt x="1238" y="1317"/>
                      <a:pt x="1238" y="1317"/>
                    </a:cubicBezTo>
                    <a:lnTo>
                      <a:pt x="1030" y="871"/>
                    </a:ln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449"/>
              <p:cNvSpPr/>
              <p:nvPr/>
            </p:nvSpPr>
            <p:spPr bwMode="auto">
              <a:xfrm>
                <a:off x="3038" y="426"/>
                <a:ext cx="473" cy="493"/>
              </a:xfrm>
              <a:custGeom>
                <a:avLst/>
                <a:gdLst>
                  <a:gd name="T0" fmla="*/ 1317 w 2159"/>
                  <a:gd name="T1" fmla="*/ 1299 h 2248"/>
                  <a:gd name="T2" fmla="*/ 817 w 2159"/>
                  <a:gd name="T3" fmla="*/ 985 h 2248"/>
                  <a:gd name="T4" fmla="*/ 745 w 2159"/>
                  <a:gd name="T5" fmla="*/ 1531 h 2248"/>
                  <a:gd name="T6" fmla="*/ 930 w 2159"/>
                  <a:gd name="T7" fmla="*/ 1838 h 2248"/>
                  <a:gd name="T8" fmla="*/ 1681 w 2159"/>
                  <a:gd name="T9" fmla="*/ 1715 h 2248"/>
                  <a:gd name="T10" fmla="*/ 1930 w 2159"/>
                  <a:gd name="T11" fmla="*/ 2040 h 2248"/>
                  <a:gd name="T12" fmla="*/ 974 w 2159"/>
                  <a:gd name="T13" fmla="*/ 2188 h 2248"/>
                  <a:gd name="T14" fmla="*/ 597 w 2159"/>
                  <a:gd name="T15" fmla="*/ 2052 h 2248"/>
                  <a:gd name="T16" fmla="*/ 192 w 2159"/>
                  <a:gd name="T17" fmla="*/ 1574 h 2248"/>
                  <a:gd name="T18" fmla="*/ 61 w 2159"/>
                  <a:gd name="T19" fmla="*/ 1211 h 2248"/>
                  <a:gd name="T20" fmla="*/ 268 w 2159"/>
                  <a:gd name="T21" fmla="*/ 415 h 2248"/>
                  <a:gd name="T22" fmla="*/ 242 w 2159"/>
                  <a:gd name="T23" fmla="*/ 350 h 2248"/>
                  <a:gd name="T24" fmla="*/ 934 w 2159"/>
                  <a:gd name="T25" fmla="*/ 0 h 2248"/>
                  <a:gd name="T26" fmla="*/ 976 w 2159"/>
                  <a:gd name="T27" fmla="*/ 82 h 2248"/>
                  <a:gd name="T28" fmla="*/ 1445 w 2159"/>
                  <a:gd name="T29" fmla="*/ 747 h 2248"/>
                  <a:gd name="T30" fmla="*/ 1390 w 2159"/>
                  <a:gd name="T31" fmla="*/ 1085 h 2248"/>
                  <a:gd name="T32" fmla="*/ 1317 w 2159"/>
                  <a:gd name="T33" fmla="*/ 1299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59" h="2248">
                    <a:moveTo>
                      <a:pt x="1317" y="1299"/>
                    </a:moveTo>
                    <a:cubicBezTo>
                      <a:pt x="1317" y="1299"/>
                      <a:pt x="1083" y="851"/>
                      <a:pt x="817" y="985"/>
                    </a:cubicBezTo>
                    <a:cubicBezTo>
                      <a:pt x="551" y="1120"/>
                      <a:pt x="745" y="1531"/>
                      <a:pt x="745" y="1531"/>
                    </a:cubicBezTo>
                    <a:cubicBezTo>
                      <a:pt x="930" y="1838"/>
                      <a:pt x="930" y="1838"/>
                      <a:pt x="930" y="1838"/>
                    </a:cubicBezTo>
                    <a:cubicBezTo>
                      <a:pt x="930" y="1838"/>
                      <a:pt x="1501" y="1724"/>
                      <a:pt x="1681" y="1715"/>
                    </a:cubicBezTo>
                    <a:cubicBezTo>
                      <a:pt x="1861" y="1707"/>
                      <a:pt x="2159" y="1987"/>
                      <a:pt x="1930" y="2040"/>
                    </a:cubicBezTo>
                    <a:cubicBezTo>
                      <a:pt x="974" y="2188"/>
                      <a:pt x="974" y="2188"/>
                      <a:pt x="974" y="2188"/>
                    </a:cubicBezTo>
                    <a:cubicBezTo>
                      <a:pt x="974" y="2188"/>
                      <a:pt x="749" y="2248"/>
                      <a:pt x="597" y="2052"/>
                    </a:cubicBezTo>
                    <a:cubicBezTo>
                      <a:pt x="192" y="1574"/>
                      <a:pt x="192" y="1574"/>
                      <a:pt x="192" y="1574"/>
                    </a:cubicBezTo>
                    <a:cubicBezTo>
                      <a:pt x="192" y="1574"/>
                      <a:pt x="0" y="1432"/>
                      <a:pt x="61" y="1211"/>
                    </a:cubicBezTo>
                    <a:cubicBezTo>
                      <a:pt x="122" y="989"/>
                      <a:pt x="268" y="415"/>
                      <a:pt x="268" y="415"/>
                    </a:cubicBezTo>
                    <a:cubicBezTo>
                      <a:pt x="242" y="350"/>
                      <a:pt x="242" y="350"/>
                      <a:pt x="242" y="350"/>
                    </a:cubicBezTo>
                    <a:cubicBezTo>
                      <a:pt x="934" y="0"/>
                      <a:pt x="934" y="0"/>
                      <a:pt x="934" y="0"/>
                    </a:cubicBezTo>
                    <a:cubicBezTo>
                      <a:pt x="976" y="82"/>
                      <a:pt x="976" y="82"/>
                      <a:pt x="976" y="82"/>
                    </a:cubicBezTo>
                    <a:cubicBezTo>
                      <a:pt x="976" y="82"/>
                      <a:pt x="1278" y="426"/>
                      <a:pt x="1445" y="747"/>
                    </a:cubicBezTo>
                    <a:cubicBezTo>
                      <a:pt x="1612" y="1068"/>
                      <a:pt x="1390" y="1085"/>
                      <a:pt x="1390" y="1085"/>
                    </a:cubicBezTo>
                    <a:lnTo>
                      <a:pt x="1317" y="1299"/>
                    </a:ln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450"/>
              <p:cNvSpPr/>
              <p:nvPr/>
            </p:nvSpPr>
            <p:spPr bwMode="auto">
              <a:xfrm>
                <a:off x="2982" y="394"/>
                <a:ext cx="193" cy="188"/>
              </a:xfrm>
              <a:custGeom>
                <a:avLst/>
                <a:gdLst>
                  <a:gd name="T0" fmla="*/ 880 w 880"/>
                  <a:gd name="T1" fmla="*/ 570 h 854"/>
                  <a:gd name="T2" fmla="*/ 372 w 880"/>
                  <a:gd name="T3" fmla="*/ 827 h 854"/>
                  <a:gd name="T4" fmla="*/ 226 w 880"/>
                  <a:gd name="T5" fmla="*/ 780 h 854"/>
                  <a:gd name="T6" fmla="*/ 28 w 880"/>
                  <a:gd name="T7" fmla="*/ 400 h 854"/>
                  <a:gd name="T8" fmla="*/ 75 w 880"/>
                  <a:gd name="T9" fmla="*/ 256 h 854"/>
                  <a:gd name="T10" fmla="*/ 582 w 880"/>
                  <a:gd name="T11" fmla="*/ 0 h 854"/>
                  <a:gd name="T12" fmla="*/ 650 w 880"/>
                  <a:gd name="T13" fmla="*/ 129 h 854"/>
                  <a:gd name="T14" fmla="*/ 880 w 880"/>
                  <a:gd name="T15" fmla="*/ 57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854">
                    <a:moveTo>
                      <a:pt x="880" y="570"/>
                    </a:moveTo>
                    <a:cubicBezTo>
                      <a:pt x="372" y="827"/>
                      <a:pt x="372" y="827"/>
                      <a:pt x="372" y="827"/>
                    </a:cubicBezTo>
                    <a:cubicBezTo>
                      <a:pt x="319" y="854"/>
                      <a:pt x="253" y="833"/>
                      <a:pt x="226" y="780"/>
                    </a:cubicBezTo>
                    <a:cubicBezTo>
                      <a:pt x="28" y="400"/>
                      <a:pt x="28" y="400"/>
                      <a:pt x="28" y="400"/>
                    </a:cubicBezTo>
                    <a:cubicBezTo>
                      <a:pt x="0" y="348"/>
                      <a:pt x="21" y="283"/>
                      <a:pt x="75" y="256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50" y="129"/>
                      <a:pt x="650" y="129"/>
                      <a:pt x="650" y="129"/>
                    </a:cubicBezTo>
                    <a:lnTo>
                      <a:pt x="880" y="570"/>
                    </a:lnTo>
                    <a:close/>
                  </a:path>
                </a:pathLst>
              </a:custGeom>
              <a:solidFill>
                <a:srgbClr val="962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451"/>
              <p:cNvSpPr/>
              <p:nvPr/>
            </p:nvSpPr>
            <p:spPr bwMode="auto">
              <a:xfrm>
                <a:off x="3110" y="332"/>
                <a:ext cx="193" cy="187"/>
              </a:xfrm>
              <a:custGeom>
                <a:avLst/>
                <a:gdLst>
                  <a:gd name="T0" fmla="*/ 806 w 880"/>
                  <a:gd name="T1" fmla="*/ 598 h 854"/>
                  <a:gd name="T2" fmla="*/ 298 w 880"/>
                  <a:gd name="T3" fmla="*/ 854 h 854"/>
                  <a:gd name="T4" fmla="*/ 68 w 880"/>
                  <a:gd name="T5" fmla="*/ 413 h 854"/>
                  <a:gd name="T6" fmla="*/ 0 w 880"/>
                  <a:gd name="T7" fmla="*/ 284 h 854"/>
                  <a:gd name="T8" fmla="*/ 508 w 880"/>
                  <a:gd name="T9" fmla="*/ 27 h 854"/>
                  <a:gd name="T10" fmla="*/ 654 w 880"/>
                  <a:gd name="T11" fmla="*/ 73 h 854"/>
                  <a:gd name="T12" fmla="*/ 853 w 880"/>
                  <a:gd name="T13" fmla="*/ 453 h 854"/>
                  <a:gd name="T14" fmla="*/ 806 w 880"/>
                  <a:gd name="T15" fmla="*/ 598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854">
                    <a:moveTo>
                      <a:pt x="806" y="598"/>
                    </a:moveTo>
                    <a:cubicBezTo>
                      <a:pt x="298" y="854"/>
                      <a:pt x="298" y="854"/>
                      <a:pt x="298" y="854"/>
                    </a:cubicBezTo>
                    <a:cubicBezTo>
                      <a:pt x="68" y="413"/>
                      <a:pt x="68" y="413"/>
                      <a:pt x="68" y="41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508" y="27"/>
                      <a:pt x="508" y="27"/>
                      <a:pt x="508" y="27"/>
                    </a:cubicBezTo>
                    <a:cubicBezTo>
                      <a:pt x="561" y="0"/>
                      <a:pt x="627" y="21"/>
                      <a:pt x="654" y="73"/>
                    </a:cubicBezTo>
                    <a:cubicBezTo>
                      <a:pt x="853" y="453"/>
                      <a:pt x="853" y="453"/>
                      <a:pt x="853" y="453"/>
                    </a:cubicBezTo>
                    <a:cubicBezTo>
                      <a:pt x="880" y="506"/>
                      <a:pt x="859" y="571"/>
                      <a:pt x="806" y="598"/>
                    </a:cubicBezTo>
                    <a:close/>
                  </a:path>
                </a:pathLst>
              </a:custGeom>
              <a:solidFill>
                <a:srgbClr val="451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452"/>
              <p:cNvSpPr/>
              <p:nvPr/>
            </p:nvSpPr>
            <p:spPr bwMode="auto">
              <a:xfrm>
                <a:off x="3850" y="417"/>
                <a:ext cx="307" cy="578"/>
              </a:xfrm>
              <a:custGeom>
                <a:avLst/>
                <a:gdLst>
                  <a:gd name="T0" fmla="*/ 186 w 1399"/>
                  <a:gd name="T1" fmla="*/ 2588 h 2633"/>
                  <a:gd name="T2" fmla="*/ 422 w 1399"/>
                  <a:gd name="T3" fmla="*/ 2428 h 2633"/>
                  <a:gd name="T4" fmla="*/ 620 w 1399"/>
                  <a:gd name="T5" fmla="*/ 1693 h 2633"/>
                  <a:gd name="T6" fmla="*/ 817 w 1399"/>
                  <a:gd name="T7" fmla="*/ 1658 h 2633"/>
                  <a:gd name="T8" fmla="*/ 811 w 1399"/>
                  <a:gd name="T9" fmla="*/ 1742 h 2633"/>
                  <a:gd name="T10" fmla="*/ 811 w 1399"/>
                  <a:gd name="T11" fmla="*/ 2263 h 2633"/>
                  <a:gd name="T12" fmla="*/ 1244 w 1399"/>
                  <a:gd name="T13" fmla="*/ 1832 h 2633"/>
                  <a:gd name="T14" fmla="*/ 1288 w 1399"/>
                  <a:gd name="T15" fmla="*/ 1398 h 2633"/>
                  <a:gd name="T16" fmla="*/ 1299 w 1399"/>
                  <a:gd name="T17" fmla="*/ 868 h 2633"/>
                  <a:gd name="T18" fmla="*/ 1399 w 1399"/>
                  <a:gd name="T19" fmla="*/ 569 h 2633"/>
                  <a:gd name="T20" fmla="*/ 856 w 1399"/>
                  <a:gd name="T21" fmla="*/ 68 h 2633"/>
                  <a:gd name="T22" fmla="*/ 645 w 1399"/>
                  <a:gd name="T23" fmla="*/ 24 h 2633"/>
                  <a:gd name="T24" fmla="*/ 349 w 1399"/>
                  <a:gd name="T25" fmla="*/ 465 h 2633"/>
                  <a:gd name="T26" fmla="*/ 141 w 1399"/>
                  <a:gd name="T27" fmla="*/ 1407 h 2633"/>
                  <a:gd name="T28" fmla="*/ 73 w 1399"/>
                  <a:gd name="T29" fmla="*/ 2109 h 2633"/>
                  <a:gd name="T30" fmla="*/ 68 w 1399"/>
                  <a:gd name="T31" fmla="*/ 2143 h 2633"/>
                  <a:gd name="T32" fmla="*/ 186 w 1399"/>
                  <a:gd name="T33" fmla="*/ 2588 h 2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2633">
                    <a:moveTo>
                      <a:pt x="186" y="2588"/>
                    </a:moveTo>
                    <a:cubicBezTo>
                      <a:pt x="373" y="2633"/>
                      <a:pt x="422" y="2428"/>
                      <a:pt x="422" y="2428"/>
                    </a:cubicBezTo>
                    <a:cubicBezTo>
                      <a:pt x="620" y="1693"/>
                      <a:pt x="620" y="1693"/>
                      <a:pt x="620" y="1693"/>
                    </a:cubicBezTo>
                    <a:cubicBezTo>
                      <a:pt x="620" y="1693"/>
                      <a:pt x="730" y="1631"/>
                      <a:pt x="817" y="1658"/>
                    </a:cubicBezTo>
                    <a:cubicBezTo>
                      <a:pt x="833" y="1663"/>
                      <a:pt x="829" y="1695"/>
                      <a:pt x="811" y="1742"/>
                    </a:cubicBezTo>
                    <a:cubicBezTo>
                      <a:pt x="811" y="2263"/>
                      <a:pt x="811" y="2263"/>
                      <a:pt x="811" y="2263"/>
                    </a:cubicBezTo>
                    <a:cubicBezTo>
                      <a:pt x="976" y="2124"/>
                      <a:pt x="1209" y="1927"/>
                      <a:pt x="1244" y="1832"/>
                    </a:cubicBezTo>
                    <a:cubicBezTo>
                      <a:pt x="1272" y="1756"/>
                      <a:pt x="1282" y="1601"/>
                      <a:pt x="1288" y="1398"/>
                    </a:cubicBezTo>
                    <a:cubicBezTo>
                      <a:pt x="1292" y="1244"/>
                      <a:pt x="1294" y="1063"/>
                      <a:pt x="1299" y="868"/>
                    </a:cubicBezTo>
                    <a:cubicBezTo>
                      <a:pt x="1302" y="783"/>
                      <a:pt x="1339" y="680"/>
                      <a:pt x="1399" y="569"/>
                    </a:cubicBezTo>
                    <a:cubicBezTo>
                      <a:pt x="1273" y="452"/>
                      <a:pt x="1020" y="219"/>
                      <a:pt x="856" y="68"/>
                    </a:cubicBezTo>
                    <a:cubicBezTo>
                      <a:pt x="797" y="15"/>
                      <a:pt x="716" y="0"/>
                      <a:pt x="645" y="24"/>
                    </a:cubicBezTo>
                    <a:cubicBezTo>
                      <a:pt x="362" y="227"/>
                      <a:pt x="431" y="315"/>
                      <a:pt x="349" y="465"/>
                    </a:cubicBezTo>
                    <a:cubicBezTo>
                      <a:pt x="263" y="622"/>
                      <a:pt x="110" y="1020"/>
                      <a:pt x="141" y="1407"/>
                    </a:cubicBezTo>
                    <a:cubicBezTo>
                      <a:pt x="170" y="1783"/>
                      <a:pt x="137" y="1689"/>
                      <a:pt x="73" y="2109"/>
                    </a:cubicBezTo>
                    <a:cubicBezTo>
                      <a:pt x="71" y="2120"/>
                      <a:pt x="69" y="2131"/>
                      <a:pt x="68" y="2143"/>
                    </a:cubicBezTo>
                    <a:cubicBezTo>
                      <a:pt x="0" y="2601"/>
                      <a:pt x="186" y="2588"/>
                      <a:pt x="186" y="2588"/>
                    </a:cubicBez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453"/>
              <p:cNvSpPr/>
              <p:nvPr/>
            </p:nvSpPr>
            <p:spPr bwMode="auto">
              <a:xfrm>
                <a:off x="3986" y="289"/>
                <a:ext cx="184" cy="181"/>
              </a:xfrm>
              <a:custGeom>
                <a:avLst/>
                <a:gdLst>
                  <a:gd name="T0" fmla="*/ 432 w 842"/>
                  <a:gd name="T1" fmla="*/ 827 h 827"/>
                  <a:gd name="T2" fmla="*/ 43 w 842"/>
                  <a:gd name="T3" fmla="*/ 474 h 827"/>
                  <a:gd name="T4" fmla="*/ 38 w 842"/>
                  <a:gd name="T5" fmla="*/ 333 h 827"/>
                  <a:gd name="T6" fmla="*/ 311 w 842"/>
                  <a:gd name="T7" fmla="*/ 42 h 827"/>
                  <a:gd name="T8" fmla="*/ 454 w 842"/>
                  <a:gd name="T9" fmla="*/ 37 h 827"/>
                  <a:gd name="T10" fmla="*/ 842 w 842"/>
                  <a:gd name="T11" fmla="*/ 391 h 827"/>
                  <a:gd name="T12" fmla="*/ 749 w 842"/>
                  <a:gd name="T13" fmla="*/ 490 h 827"/>
                  <a:gd name="T14" fmla="*/ 432 w 842"/>
                  <a:gd name="T15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2" h="827">
                    <a:moveTo>
                      <a:pt x="432" y="827"/>
                    </a:moveTo>
                    <a:cubicBezTo>
                      <a:pt x="43" y="474"/>
                      <a:pt x="43" y="474"/>
                      <a:pt x="43" y="474"/>
                    </a:cubicBezTo>
                    <a:cubicBezTo>
                      <a:pt x="3" y="436"/>
                      <a:pt x="0" y="374"/>
                      <a:pt x="38" y="333"/>
                    </a:cubicBezTo>
                    <a:cubicBezTo>
                      <a:pt x="311" y="42"/>
                      <a:pt x="311" y="42"/>
                      <a:pt x="311" y="42"/>
                    </a:cubicBezTo>
                    <a:cubicBezTo>
                      <a:pt x="349" y="2"/>
                      <a:pt x="413" y="0"/>
                      <a:pt x="454" y="37"/>
                    </a:cubicBezTo>
                    <a:cubicBezTo>
                      <a:pt x="842" y="391"/>
                      <a:pt x="842" y="391"/>
                      <a:pt x="842" y="391"/>
                    </a:cubicBezTo>
                    <a:cubicBezTo>
                      <a:pt x="749" y="490"/>
                      <a:pt x="749" y="490"/>
                      <a:pt x="749" y="490"/>
                    </a:cubicBezTo>
                    <a:lnTo>
                      <a:pt x="432" y="827"/>
                    </a:lnTo>
                    <a:close/>
                  </a:path>
                </a:pathLst>
              </a:custGeom>
              <a:solidFill>
                <a:srgbClr val="451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454"/>
              <p:cNvSpPr/>
              <p:nvPr/>
            </p:nvSpPr>
            <p:spPr bwMode="auto">
              <a:xfrm>
                <a:off x="4080" y="375"/>
                <a:ext cx="185" cy="181"/>
              </a:xfrm>
              <a:custGeom>
                <a:avLst/>
                <a:gdLst>
                  <a:gd name="T0" fmla="*/ 388 w 842"/>
                  <a:gd name="T1" fmla="*/ 790 h 827"/>
                  <a:gd name="T2" fmla="*/ 0 w 842"/>
                  <a:gd name="T3" fmla="*/ 436 h 827"/>
                  <a:gd name="T4" fmla="*/ 317 w 842"/>
                  <a:gd name="T5" fmla="*/ 99 h 827"/>
                  <a:gd name="T6" fmla="*/ 410 w 842"/>
                  <a:gd name="T7" fmla="*/ 0 h 827"/>
                  <a:gd name="T8" fmla="*/ 799 w 842"/>
                  <a:gd name="T9" fmla="*/ 353 h 827"/>
                  <a:gd name="T10" fmla="*/ 804 w 842"/>
                  <a:gd name="T11" fmla="*/ 493 h 827"/>
                  <a:gd name="T12" fmla="*/ 531 w 842"/>
                  <a:gd name="T13" fmla="*/ 784 h 827"/>
                  <a:gd name="T14" fmla="*/ 388 w 842"/>
                  <a:gd name="T15" fmla="*/ 79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2" h="827">
                    <a:moveTo>
                      <a:pt x="388" y="790"/>
                    </a:moveTo>
                    <a:cubicBezTo>
                      <a:pt x="0" y="436"/>
                      <a:pt x="0" y="436"/>
                      <a:pt x="0" y="436"/>
                    </a:cubicBezTo>
                    <a:cubicBezTo>
                      <a:pt x="317" y="99"/>
                      <a:pt x="317" y="99"/>
                      <a:pt x="317" y="99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799" y="353"/>
                      <a:pt x="799" y="353"/>
                      <a:pt x="799" y="353"/>
                    </a:cubicBezTo>
                    <a:cubicBezTo>
                      <a:pt x="839" y="390"/>
                      <a:pt x="842" y="453"/>
                      <a:pt x="804" y="493"/>
                    </a:cubicBezTo>
                    <a:cubicBezTo>
                      <a:pt x="531" y="784"/>
                      <a:pt x="531" y="784"/>
                      <a:pt x="531" y="784"/>
                    </a:cubicBezTo>
                    <a:cubicBezTo>
                      <a:pt x="493" y="825"/>
                      <a:pt x="429" y="827"/>
                      <a:pt x="388" y="790"/>
                    </a:cubicBezTo>
                    <a:close/>
                  </a:path>
                </a:pathLst>
              </a:custGeom>
              <a:solidFill>
                <a:srgbClr val="962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455"/>
              <p:cNvSpPr/>
              <p:nvPr/>
            </p:nvSpPr>
            <p:spPr bwMode="auto">
              <a:xfrm>
                <a:off x="3055" y="244"/>
                <a:ext cx="241" cy="231"/>
              </a:xfrm>
              <a:custGeom>
                <a:avLst/>
                <a:gdLst>
                  <a:gd name="T0" fmla="*/ 432 w 1098"/>
                  <a:gd name="T1" fmla="*/ 1052 h 1052"/>
                  <a:gd name="T2" fmla="*/ 1019 w 1098"/>
                  <a:gd name="T3" fmla="*/ 755 h 1052"/>
                  <a:gd name="T4" fmla="*/ 1080 w 1098"/>
                  <a:gd name="T5" fmla="*/ 644 h 1052"/>
                  <a:gd name="T6" fmla="*/ 744 w 1098"/>
                  <a:gd name="T7" fmla="*/ 0 h 1052"/>
                  <a:gd name="T8" fmla="*/ 0 w 1098"/>
                  <a:gd name="T9" fmla="*/ 224 h 1052"/>
                  <a:gd name="T10" fmla="*/ 432 w 1098"/>
                  <a:gd name="T11" fmla="*/ 1052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8" h="1052">
                    <a:moveTo>
                      <a:pt x="432" y="1052"/>
                    </a:moveTo>
                    <a:cubicBezTo>
                      <a:pt x="1019" y="755"/>
                      <a:pt x="1019" y="755"/>
                      <a:pt x="1019" y="755"/>
                    </a:cubicBezTo>
                    <a:cubicBezTo>
                      <a:pt x="1071" y="729"/>
                      <a:pt x="1098" y="679"/>
                      <a:pt x="1080" y="644"/>
                    </a:cubicBezTo>
                    <a:cubicBezTo>
                      <a:pt x="744" y="0"/>
                      <a:pt x="744" y="0"/>
                      <a:pt x="744" y="0"/>
                    </a:cubicBezTo>
                    <a:cubicBezTo>
                      <a:pt x="492" y="64"/>
                      <a:pt x="244" y="139"/>
                      <a:pt x="0" y="224"/>
                    </a:cubicBezTo>
                    <a:lnTo>
                      <a:pt x="432" y="1052"/>
                    </a:lnTo>
                    <a:close/>
                  </a:path>
                </a:pathLst>
              </a:custGeom>
              <a:solidFill>
                <a:srgbClr val="DB6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456"/>
              <p:cNvSpPr/>
              <p:nvPr/>
            </p:nvSpPr>
            <p:spPr bwMode="auto">
              <a:xfrm>
                <a:off x="2899" y="293"/>
                <a:ext cx="251" cy="253"/>
              </a:xfrm>
              <a:custGeom>
                <a:avLst/>
                <a:gdLst>
                  <a:gd name="T0" fmla="*/ 559 w 1146"/>
                  <a:gd name="T1" fmla="*/ 1125 h 1151"/>
                  <a:gd name="T2" fmla="*/ 1146 w 1146"/>
                  <a:gd name="T3" fmla="*/ 828 h 1151"/>
                  <a:gd name="T4" fmla="*/ 714 w 1146"/>
                  <a:gd name="T5" fmla="*/ 0 h 1151"/>
                  <a:gd name="T6" fmla="*/ 0 w 1146"/>
                  <a:gd name="T7" fmla="*/ 280 h 1151"/>
                  <a:gd name="T8" fmla="*/ 432 w 1146"/>
                  <a:gd name="T9" fmla="*/ 1108 h 1151"/>
                  <a:gd name="T10" fmla="*/ 559 w 1146"/>
                  <a:gd name="T11" fmla="*/ 1125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6" h="1151">
                    <a:moveTo>
                      <a:pt x="559" y="1125"/>
                    </a:moveTo>
                    <a:cubicBezTo>
                      <a:pt x="1146" y="828"/>
                      <a:pt x="1146" y="828"/>
                      <a:pt x="1146" y="828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472" y="84"/>
                      <a:pt x="233" y="177"/>
                      <a:pt x="0" y="280"/>
                    </a:cubicBezTo>
                    <a:cubicBezTo>
                      <a:pt x="432" y="1108"/>
                      <a:pt x="432" y="1108"/>
                      <a:pt x="432" y="1108"/>
                    </a:cubicBezTo>
                    <a:cubicBezTo>
                      <a:pt x="450" y="1144"/>
                      <a:pt x="507" y="1151"/>
                      <a:pt x="559" y="1125"/>
                    </a:cubicBezTo>
                    <a:close/>
                  </a:path>
                </a:pathLst>
              </a:custGeom>
              <a:solidFill>
                <a:srgbClr val="F3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457"/>
              <p:cNvSpPr/>
              <p:nvPr/>
            </p:nvSpPr>
            <p:spPr bwMode="auto">
              <a:xfrm>
                <a:off x="4002" y="213"/>
                <a:ext cx="282" cy="222"/>
              </a:xfrm>
              <a:custGeom>
                <a:avLst/>
                <a:gdLst>
                  <a:gd name="T0" fmla="*/ 52 w 1286"/>
                  <a:gd name="T1" fmla="*/ 599 h 1008"/>
                  <a:gd name="T2" fmla="*/ 501 w 1286"/>
                  <a:gd name="T3" fmla="*/ 1008 h 1008"/>
                  <a:gd name="T4" fmla="*/ 1286 w 1286"/>
                  <a:gd name="T5" fmla="*/ 182 h 1008"/>
                  <a:gd name="T6" fmla="*/ 495 w 1286"/>
                  <a:gd name="T7" fmla="*/ 0 h 1008"/>
                  <a:gd name="T8" fmla="*/ 26 w 1286"/>
                  <a:gd name="T9" fmla="*/ 485 h 1008"/>
                  <a:gd name="T10" fmla="*/ 52 w 1286"/>
                  <a:gd name="T11" fmla="*/ 599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6" h="1008">
                    <a:moveTo>
                      <a:pt x="52" y="599"/>
                    </a:moveTo>
                    <a:cubicBezTo>
                      <a:pt x="501" y="1008"/>
                      <a:pt x="501" y="1008"/>
                      <a:pt x="501" y="1008"/>
                    </a:cubicBezTo>
                    <a:cubicBezTo>
                      <a:pt x="1286" y="182"/>
                      <a:pt x="1286" y="182"/>
                      <a:pt x="1286" y="182"/>
                    </a:cubicBezTo>
                    <a:cubicBezTo>
                      <a:pt x="1027" y="110"/>
                      <a:pt x="763" y="50"/>
                      <a:pt x="495" y="0"/>
                    </a:cubicBezTo>
                    <a:cubicBezTo>
                      <a:pt x="26" y="485"/>
                      <a:pt x="26" y="485"/>
                      <a:pt x="26" y="485"/>
                    </a:cubicBezTo>
                    <a:cubicBezTo>
                      <a:pt x="0" y="512"/>
                      <a:pt x="12" y="563"/>
                      <a:pt x="52" y="599"/>
                    </a:cubicBezTo>
                    <a:close/>
                  </a:path>
                </a:pathLst>
              </a:custGeom>
              <a:solidFill>
                <a:srgbClr val="DB6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458"/>
              <p:cNvSpPr/>
              <p:nvPr/>
            </p:nvSpPr>
            <p:spPr bwMode="auto">
              <a:xfrm>
                <a:off x="4112" y="253"/>
                <a:ext cx="335" cy="281"/>
              </a:xfrm>
              <a:custGeom>
                <a:avLst/>
                <a:gdLst>
                  <a:gd name="T0" fmla="*/ 449 w 1528"/>
                  <a:gd name="T1" fmla="*/ 1235 h 1279"/>
                  <a:gd name="T2" fmla="*/ 567 w 1528"/>
                  <a:gd name="T3" fmla="*/ 1252 h 1279"/>
                  <a:gd name="T4" fmla="*/ 1528 w 1528"/>
                  <a:gd name="T5" fmla="*/ 238 h 1279"/>
                  <a:gd name="T6" fmla="*/ 785 w 1528"/>
                  <a:gd name="T7" fmla="*/ 0 h 1279"/>
                  <a:gd name="T8" fmla="*/ 0 w 1528"/>
                  <a:gd name="T9" fmla="*/ 826 h 1279"/>
                  <a:gd name="T10" fmla="*/ 449 w 1528"/>
                  <a:gd name="T11" fmla="*/ 1235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8" h="1279">
                    <a:moveTo>
                      <a:pt x="449" y="1235"/>
                    </a:moveTo>
                    <a:cubicBezTo>
                      <a:pt x="489" y="1271"/>
                      <a:pt x="542" y="1279"/>
                      <a:pt x="567" y="1252"/>
                    </a:cubicBezTo>
                    <a:cubicBezTo>
                      <a:pt x="1528" y="238"/>
                      <a:pt x="1528" y="238"/>
                      <a:pt x="1528" y="238"/>
                    </a:cubicBezTo>
                    <a:cubicBezTo>
                      <a:pt x="1285" y="149"/>
                      <a:pt x="1037" y="69"/>
                      <a:pt x="785" y="0"/>
                    </a:cubicBezTo>
                    <a:cubicBezTo>
                      <a:pt x="0" y="826"/>
                      <a:pt x="0" y="826"/>
                      <a:pt x="0" y="826"/>
                    </a:cubicBezTo>
                    <a:lnTo>
                      <a:pt x="449" y="1235"/>
                    </a:lnTo>
                    <a:close/>
                  </a:path>
                </a:pathLst>
              </a:custGeom>
              <a:solidFill>
                <a:srgbClr val="F3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459"/>
              <p:cNvSpPr/>
              <p:nvPr/>
            </p:nvSpPr>
            <p:spPr bwMode="auto">
              <a:xfrm>
                <a:off x="4112" y="253"/>
                <a:ext cx="172" cy="182"/>
              </a:xfrm>
              <a:custGeom>
                <a:avLst/>
                <a:gdLst>
                  <a:gd name="T0" fmla="*/ 0 w 785"/>
                  <a:gd name="T1" fmla="*/ 826 h 826"/>
                  <a:gd name="T2" fmla="*/ 785 w 785"/>
                  <a:gd name="T3" fmla="*/ 0 h 826"/>
                  <a:gd name="T4" fmla="*/ 785 w 785"/>
                  <a:gd name="T5" fmla="*/ 0 h 826"/>
                  <a:gd name="T6" fmla="*/ 0 w 785"/>
                  <a:gd name="T7" fmla="*/ 826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5" h="826">
                    <a:moveTo>
                      <a:pt x="0" y="826"/>
                    </a:moveTo>
                    <a:cubicBezTo>
                      <a:pt x="785" y="0"/>
                      <a:pt x="785" y="0"/>
                      <a:pt x="785" y="0"/>
                    </a:cubicBezTo>
                    <a:cubicBezTo>
                      <a:pt x="785" y="0"/>
                      <a:pt x="785" y="0"/>
                      <a:pt x="785" y="0"/>
                    </a:cubicBezTo>
                    <a:lnTo>
                      <a:pt x="0" y="826"/>
                    </a:lnTo>
                    <a:close/>
                  </a:path>
                </a:pathLst>
              </a:custGeom>
              <a:solidFill>
                <a:srgbClr val="E44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460"/>
              <p:cNvSpPr>
                <a:spLocks noEditPoints="1"/>
              </p:cNvSpPr>
              <p:nvPr/>
            </p:nvSpPr>
            <p:spPr bwMode="auto">
              <a:xfrm>
                <a:off x="3548" y="807"/>
                <a:ext cx="50" cy="49"/>
              </a:xfrm>
              <a:custGeom>
                <a:avLst/>
                <a:gdLst>
                  <a:gd name="T0" fmla="*/ 0 w 50"/>
                  <a:gd name="T1" fmla="*/ 5 h 49"/>
                  <a:gd name="T2" fmla="*/ 44 w 50"/>
                  <a:gd name="T3" fmla="*/ 0 h 49"/>
                  <a:gd name="T4" fmla="*/ 50 w 50"/>
                  <a:gd name="T5" fmla="*/ 43 h 49"/>
                  <a:gd name="T6" fmla="*/ 6 w 50"/>
                  <a:gd name="T7" fmla="*/ 49 h 49"/>
                  <a:gd name="T8" fmla="*/ 0 w 50"/>
                  <a:gd name="T9" fmla="*/ 5 h 49"/>
                  <a:gd name="T10" fmla="*/ 40 w 50"/>
                  <a:gd name="T11" fmla="*/ 6 h 49"/>
                  <a:gd name="T12" fmla="*/ 6 w 50"/>
                  <a:gd name="T13" fmla="*/ 10 h 49"/>
                  <a:gd name="T14" fmla="*/ 10 w 50"/>
                  <a:gd name="T15" fmla="*/ 43 h 49"/>
                  <a:gd name="T16" fmla="*/ 44 w 50"/>
                  <a:gd name="T17" fmla="*/ 39 h 49"/>
                  <a:gd name="T18" fmla="*/ 40 w 50"/>
                  <a:gd name="T1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9">
                    <a:moveTo>
                      <a:pt x="0" y="5"/>
                    </a:moveTo>
                    <a:lnTo>
                      <a:pt x="44" y="0"/>
                    </a:lnTo>
                    <a:lnTo>
                      <a:pt x="50" y="43"/>
                    </a:lnTo>
                    <a:lnTo>
                      <a:pt x="6" y="49"/>
                    </a:lnTo>
                    <a:lnTo>
                      <a:pt x="0" y="5"/>
                    </a:lnTo>
                    <a:close/>
                    <a:moveTo>
                      <a:pt x="40" y="6"/>
                    </a:moveTo>
                    <a:lnTo>
                      <a:pt x="6" y="10"/>
                    </a:lnTo>
                    <a:lnTo>
                      <a:pt x="10" y="43"/>
                    </a:lnTo>
                    <a:lnTo>
                      <a:pt x="44" y="39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461"/>
              <p:cNvSpPr/>
              <p:nvPr/>
            </p:nvSpPr>
            <p:spPr bwMode="auto">
              <a:xfrm>
                <a:off x="3551" y="822"/>
                <a:ext cx="33" cy="31"/>
              </a:xfrm>
              <a:custGeom>
                <a:avLst/>
                <a:gdLst>
                  <a:gd name="T0" fmla="*/ 22 w 33"/>
                  <a:gd name="T1" fmla="*/ 0 h 31"/>
                  <a:gd name="T2" fmla="*/ 33 w 33"/>
                  <a:gd name="T3" fmla="*/ 9 h 31"/>
                  <a:gd name="T4" fmla="*/ 30 w 33"/>
                  <a:gd name="T5" fmla="*/ 13 h 31"/>
                  <a:gd name="T6" fmla="*/ 23 w 33"/>
                  <a:gd name="T7" fmla="*/ 6 h 31"/>
                  <a:gd name="T8" fmla="*/ 4 w 33"/>
                  <a:gd name="T9" fmla="*/ 31 h 31"/>
                  <a:gd name="T10" fmla="*/ 0 w 33"/>
                  <a:gd name="T11" fmla="*/ 28 h 31"/>
                  <a:gd name="T12" fmla="*/ 22 w 3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22" y="0"/>
                    </a:moveTo>
                    <a:lnTo>
                      <a:pt x="33" y="9"/>
                    </a:lnTo>
                    <a:lnTo>
                      <a:pt x="30" y="13"/>
                    </a:lnTo>
                    <a:lnTo>
                      <a:pt x="23" y="6"/>
                    </a:lnTo>
                    <a:lnTo>
                      <a:pt x="4" y="31"/>
                    </a:lnTo>
                    <a:lnTo>
                      <a:pt x="0" y="2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462"/>
              <p:cNvSpPr/>
              <p:nvPr/>
            </p:nvSpPr>
            <p:spPr bwMode="auto">
              <a:xfrm>
                <a:off x="3036" y="678"/>
                <a:ext cx="80" cy="78"/>
              </a:xfrm>
              <a:custGeom>
                <a:avLst/>
                <a:gdLst>
                  <a:gd name="T0" fmla="*/ 263 w 362"/>
                  <a:gd name="T1" fmla="*/ 37 h 357"/>
                  <a:gd name="T2" fmla="*/ 346 w 362"/>
                  <a:gd name="T3" fmla="*/ 178 h 357"/>
                  <a:gd name="T4" fmla="*/ 324 w 362"/>
                  <a:gd name="T5" fmla="*/ 259 h 357"/>
                  <a:gd name="T6" fmla="*/ 182 w 362"/>
                  <a:gd name="T7" fmla="*/ 341 h 357"/>
                  <a:gd name="T8" fmla="*/ 99 w 362"/>
                  <a:gd name="T9" fmla="*/ 319 h 357"/>
                  <a:gd name="T10" fmla="*/ 16 w 362"/>
                  <a:gd name="T11" fmla="*/ 179 h 357"/>
                  <a:gd name="T12" fmla="*/ 38 w 362"/>
                  <a:gd name="T13" fmla="*/ 98 h 357"/>
                  <a:gd name="T14" fmla="*/ 181 w 362"/>
                  <a:gd name="T15" fmla="*/ 16 h 357"/>
                  <a:gd name="T16" fmla="*/ 263 w 362"/>
                  <a:gd name="T17" fmla="*/ 3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357">
                    <a:moveTo>
                      <a:pt x="263" y="37"/>
                    </a:moveTo>
                    <a:cubicBezTo>
                      <a:pt x="325" y="54"/>
                      <a:pt x="362" y="116"/>
                      <a:pt x="346" y="178"/>
                    </a:cubicBezTo>
                    <a:cubicBezTo>
                      <a:pt x="324" y="259"/>
                      <a:pt x="324" y="259"/>
                      <a:pt x="324" y="259"/>
                    </a:cubicBezTo>
                    <a:cubicBezTo>
                      <a:pt x="308" y="320"/>
                      <a:pt x="244" y="357"/>
                      <a:pt x="182" y="341"/>
                    </a:cubicBezTo>
                    <a:cubicBezTo>
                      <a:pt x="99" y="319"/>
                      <a:pt x="99" y="319"/>
                      <a:pt x="99" y="319"/>
                    </a:cubicBezTo>
                    <a:cubicBezTo>
                      <a:pt x="37" y="303"/>
                      <a:pt x="0" y="240"/>
                      <a:pt x="16" y="179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54" y="36"/>
                      <a:pt x="118" y="0"/>
                      <a:pt x="181" y="16"/>
                    </a:cubicBezTo>
                    <a:lnTo>
                      <a:pt x="263" y="37"/>
                    </a:lnTo>
                    <a:close/>
                  </a:path>
                </a:pathLst>
              </a:custGeom>
              <a:solidFill>
                <a:srgbClr val="60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463"/>
              <p:cNvSpPr/>
              <p:nvPr/>
            </p:nvSpPr>
            <p:spPr bwMode="auto">
              <a:xfrm>
                <a:off x="3539" y="829"/>
                <a:ext cx="25" cy="19"/>
              </a:xfrm>
              <a:custGeom>
                <a:avLst/>
                <a:gdLst>
                  <a:gd name="T0" fmla="*/ 25 w 25"/>
                  <a:gd name="T1" fmla="*/ 15 h 19"/>
                  <a:gd name="T2" fmla="*/ 5 w 25"/>
                  <a:gd name="T3" fmla="*/ 0 h 19"/>
                  <a:gd name="T4" fmla="*/ 0 w 25"/>
                  <a:gd name="T5" fmla="*/ 19 h 19"/>
                  <a:gd name="T6" fmla="*/ 25 w 25"/>
                  <a:gd name="T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">
                    <a:moveTo>
                      <a:pt x="25" y="15"/>
                    </a:moveTo>
                    <a:lnTo>
                      <a:pt x="5" y="0"/>
                    </a:lnTo>
                    <a:lnTo>
                      <a:pt x="0" y="19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31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464"/>
              <p:cNvSpPr/>
              <p:nvPr/>
            </p:nvSpPr>
            <p:spPr bwMode="auto">
              <a:xfrm>
                <a:off x="3107" y="691"/>
                <a:ext cx="386" cy="131"/>
              </a:xfrm>
              <a:custGeom>
                <a:avLst/>
                <a:gdLst>
                  <a:gd name="T0" fmla="*/ 0 w 1762"/>
                  <a:gd name="T1" fmla="*/ 156 h 601"/>
                  <a:gd name="T2" fmla="*/ 1709 w 1762"/>
                  <a:gd name="T3" fmla="*/ 601 h 601"/>
                  <a:gd name="T4" fmla="*/ 1656 w 1762"/>
                  <a:gd name="T5" fmla="*/ 508 h 601"/>
                  <a:gd name="T6" fmla="*/ 1761 w 1762"/>
                  <a:gd name="T7" fmla="*/ 451 h 601"/>
                  <a:gd name="T8" fmla="*/ 1762 w 1762"/>
                  <a:gd name="T9" fmla="*/ 448 h 601"/>
                  <a:gd name="T10" fmla="*/ 41 w 1762"/>
                  <a:gd name="T11" fmla="*/ 0 h 601"/>
                  <a:gd name="T12" fmla="*/ 0 w 1762"/>
                  <a:gd name="T13" fmla="*/ 156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2" h="601">
                    <a:moveTo>
                      <a:pt x="0" y="156"/>
                    </a:moveTo>
                    <a:cubicBezTo>
                      <a:pt x="1709" y="601"/>
                      <a:pt x="1709" y="601"/>
                      <a:pt x="1709" y="601"/>
                    </a:cubicBezTo>
                    <a:cubicBezTo>
                      <a:pt x="1675" y="580"/>
                      <a:pt x="1647" y="543"/>
                      <a:pt x="1656" y="508"/>
                    </a:cubicBezTo>
                    <a:cubicBezTo>
                      <a:pt x="1667" y="467"/>
                      <a:pt x="1713" y="444"/>
                      <a:pt x="1761" y="451"/>
                    </a:cubicBezTo>
                    <a:cubicBezTo>
                      <a:pt x="1762" y="448"/>
                      <a:pt x="1762" y="448"/>
                      <a:pt x="1762" y="448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D75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465"/>
              <p:cNvSpPr/>
              <p:nvPr/>
            </p:nvSpPr>
            <p:spPr bwMode="auto">
              <a:xfrm>
                <a:off x="3097" y="725"/>
                <a:ext cx="385" cy="133"/>
              </a:xfrm>
              <a:custGeom>
                <a:avLst/>
                <a:gdLst>
                  <a:gd name="T0" fmla="*/ 0 w 1755"/>
                  <a:gd name="T1" fmla="*/ 159 h 606"/>
                  <a:gd name="T2" fmla="*/ 1720 w 1755"/>
                  <a:gd name="T3" fmla="*/ 606 h 606"/>
                  <a:gd name="T4" fmla="*/ 1721 w 1755"/>
                  <a:gd name="T5" fmla="*/ 605 h 606"/>
                  <a:gd name="T6" fmla="*/ 1655 w 1755"/>
                  <a:gd name="T7" fmla="*/ 503 h 606"/>
                  <a:gd name="T8" fmla="*/ 1755 w 1755"/>
                  <a:gd name="T9" fmla="*/ 447 h 606"/>
                  <a:gd name="T10" fmla="*/ 1752 w 1755"/>
                  <a:gd name="T11" fmla="*/ 445 h 606"/>
                  <a:gd name="T12" fmla="*/ 43 w 1755"/>
                  <a:gd name="T13" fmla="*/ 0 h 606"/>
                  <a:gd name="T14" fmla="*/ 0 w 1755"/>
                  <a:gd name="T15" fmla="*/ 159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5" h="606">
                    <a:moveTo>
                      <a:pt x="0" y="159"/>
                    </a:moveTo>
                    <a:cubicBezTo>
                      <a:pt x="1720" y="606"/>
                      <a:pt x="1720" y="606"/>
                      <a:pt x="1720" y="606"/>
                    </a:cubicBezTo>
                    <a:cubicBezTo>
                      <a:pt x="1721" y="605"/>
                      <a:pt x="1721" y="605"/>
                      <a:pt x="1721" y="605"/>
                    </a:cubicBezTo>
                    <a:cubicBezTo>
                      <a:pt x="1673" y="589"/>
                      <a:pt x="1643" y="546"/>
                      <a:pt x="1655" y="503"/>
                    </a:cubicBezTo>
                    <a:cubicBezTo>
                      <a:pt x="1665" y="466"/>
                      <a:pt x="1713" y="446"/>
                      <a:pt x="1755" y="447"/>
                    </a:cubicBezTo>
                    <a:cubicBezTo>
                      <a:pt x="1754" y="446"/>
                      <a:pt x="1753" y="445"/>
                      <a:pt x="1752" y="445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EA7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466"/>
              <p:cNvSpPr/>
              <p:nvPr/>
            </p:nvSpPr>
            <p:spPr bwMode="auto">
              <a:xfrm>
                <a:off x="3457" y="787"/>
                <a:ext cx="87" cy="71"/>
              </a:xfrm>
              <a:custGeom>
                <a:avLst/>
                <a:gdLst>
                  <a:gd name="T0" fmla="*/ 77 w 395"/>
                  <a:gd name="T1" fmla="*/ 321 h 323"/>
                  <a:gd name="T2" fmla="*/ 76 w 395"/>
                  <a:gd name="T3" fmla="*/ 323 h 323"/>
                  <a:gd name="T4" fmla="*/ 371 w 395"/>
                  <a:gd name="T5" fmla="*/ 276 h 323"/>
                  <a:gd name="T6" fmla="*/ 395 w 395"/>
                  <a:gd name="T7" fmla="*/ 189 h 323"/>
                  <a:gd name="T8" fmla="*/ 162 w 395"/>
                  <a:gd name="T9" fmla="*/ 8 h 323"/>
                  <a:gd name="T10" fmla="*/ 162 w 395"/>
                  <a:gd name="T11" fmla="*/ 7 h 323"/>
                  <a:gd name="T12" fmla="*/ 161 w 395"/>
                  <a:gd name="T13" fmla="*/ 7 h 323"/>
                  <a:gd name="T14" fmla="*/ 161 w 395"/>
                  <a:gd name="T15" fmla="*/ 7 h 323"/>
                  <a:gd name="T16" fmla="*/ 161 w 395"/>
                  <a:gd name="T17" fmla="*/ 7 h 323"/>
                  <a:gd name="T18" fmla="*/ 56 w 395"/>
                  <a:gd name="T19" fmla="*/ 65 h 323"/>
                  <a:gd name="T20" fmla="*/ 103 w 395"/>
                  <a:gd name="T21" fmla="*/ 159 h 323"/>
                  <a:gd name="T22" fmla="*/ 11 w 395"/>
                  <a:gd name="T23" fmla="*/ 218 h 323"/>
                  <a:gd name="T24" fmla="*/ 77 w 395"/>
                  <a:gd name="T25" fmla="*/ 32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5" h="323">
                    <a:moveTo>
                      <a:pt x="77" y="321"/>
                    </a:moveTo>
                    <a:cubicBezTo>
                      <a:pt x="76" y="323"/>
                      <a:pt x="76" y="323"/>
                      <a:pt x="76" y="323"/>
                    </a:cubicBezTo>
                    <a:cubicBezTo>
                      <a:pt x="371" y="276"/>
                      <a:pt x="371" y="276"/>
                      <a:pt x="371" y="276"/>
                    </a:cubicBezTo>
                    <a:cubicBezTo>
                      <a:pt x="395" y="189"/>
                      <a:pt x="395" y="189"/>
                      <a:pt x="395" y="189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13" y="0"/>
                      <a:pt x="67" y="24"/>
                      <a:pt x="56" y="65"/>
                    </a:cubicBezTo>
                    <a:cubicBezTo>
                      <a:pt x="46" y="101"/>
                      <a:pt x="67" y="138"/>
                      <a:pt x="103" y="159"/>
                    </a:cubicBezTo>
                    <a:cubicBezTo>
                      <a:pt x="60" y="158"/>
                      <a:pt x="21" y="180"/>
                      <a:pt x="11" y="218"/>
                    </a:cubicBezTo>
                    <a:cubicBezTo>
                      <a:pt x="0" y="260"/>
                      <a:pt x="29" y="304"/>
                      <a:pt x="77" y="321"/>
                    </a:cubicBezTo>
                    <a:close/>
                  </a:path>
                </a:pathLst>
              </a:custGeom>
              <a:solidFill>
                <a:srgbClr val="ED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467"/>
              <p:cNvSpPr/>
              <p:nvPr/>
            </p:nvSpPr>
            <p:spPr bwMode="auto">
              <a:xfrm>
                <a:off x="3079" y="686"/>
                <a:ext cx="37" cy="73"/>
              </a:xfrm>
              <a:custGeom>
                <a:avLst/>
                <a:gdLst>
                  <a:gd name="T0" fmla="*/ 18 w 37"/>
                  <a:gd name="T1" fmla="*/ 0 h 73"/>
                  <a:gd name="T2" fmla="*/ 0 w 37"/>
                  <a:gd name="T3" fmla="*/ 69 h 73"/>
                  <a:gd name="T4" fmla="*/ 18 w 37"/>
                  <a:gd name="T5" fmla="*/ 73 h 73"/>
                  <a:gd name="T6" fmla="*/ 37 w 37"/>
                  <a:gd name="T7" fmla="*/ 5 h 73"/>
                  <a:gd name="T8" fmla="*/ 18 w 3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3">
                    <a:moveTo>
                      <a:pt x="18" y="0"/>
                    </a:moveTo>
                    <a:lnTo>
                      <a:pt x="0" y="69"/>
                    </a:lnTo>
                    <a:lnTo>
                      <a:pt x="18" y="73"/>
                    </a:lnTo>
                    <a:lnTo>
                      <a:pt x="37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468"/>
              <p:cNvSpPr/>
              <p:nvPr/>
            </p:nvSpPr>
            <p:spPr bwMode="auto">
              <a:xfrm>
                <a:off x="3085" y="687"/>
                <a:ext cx="24" cy="72"/>
              </a:xfrm>
              <a:custGeom>
                <a:avLst/>
                <a:gdLst>
                  <a:gd name="T0" fmla="*/ 98 w 108"/>
                  <a:gd name="T1" fmla="*/ 2 h 330"/>
                  <a:gd name="T2" fmla="*/ 107 w 108"/>
                  <a:gd name="T3" fmla="*/ 17 h 330"/>
                  <a:gd name="T4" fmla="*/ 25 w 108"/>
                  <a:gd name="T5" fmla="*/ 320 h 330"/>
                  <a:gd name="T6" fmla="*/ 10 w 108"/>
                  <a:gd name="T7" fmla="*/ 329 h 330"/>
                  <a:gd name="T8" fmla="*/ 10 w 108"/>
                  <a:gd name="T9" fmla="*/ 329 h 330"/>
                  <a:gd name="T10" fmla="*/ 1 w 108"/>
                  <a:gd name="T11" fmla="*/ 314 h 330"/>
                  <a:gd name="T12" fmla="*/ 83 w 108"/>
                  <a:gd name="T13" fmla="*/ 11 h 330"/>
                  <a:gd name="T14" fmla="*/ 98 w 108"/>
                  <a:gd name="T15" fmla="*/ 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330">
                    <a:moveTo>
                      <a:pt x="98" y="2"/>
                    </a:moveTo>
                    <a:cubicBezTo>
                      <a:pt x="104" y="4"/>
                      <a:pt x="108" y="10"/>
                      <a:pt x="107" y="17"/>
                    </a:cubicBezTo>
                    <a:cubicBezTo>
                      <a:pt x="25" y="320"/>
                      <a:pt x="25" y="320"/>
                      <a:pt x="25" y="320"/>
                    </a:cubicBezTo>
                    <a:cubicBezTo>
                      <a:pt x="24" y="327"/>
                      <a:pt x="17" y="330"/>
                      <a:pt x="10" y="329"/>
                    </a:cubicBezTo>
                    <a:cubicBezTo>
                      <a:pt x="10" y="329"/>
                      <a:pt x="10" y="329"/>
                      <a:pt x="10" y="329"/>
                    </a:cubicBezTo>
                    <a:cubicBezTo>
                      <a:pt x="4" y="327"/>
                      <a:pt x="0" y="320"/>
                      <a:pt x="1" y="314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5" y="4"/>
                      <a:pt x="91" y="0"/>
                      <a:pt x="98" y="2"/>
                    </a:cubicBezTo>
                    <a:close/>
                  </a:path>
                </a:pathLst>
              </a:custGeom>
              <a:solidFill>
                <a:srgbClr val="F0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469"/>
              <p:cNvSpPr/>
              <p:nvPr/>
            </p:nvSpPr>
            <p:spPr bwMode="auto">
              <a:xfrm>
                <a:off x="3094" y="689"/>
                <a:ext cx="24" cy="72"/>
              </a:xfrm>
              <a:custGeom>
                <a:avLst/>
                <a:gdLst>
                  <a:gd name="T0" fmla="*/ 99 w 109"/>
                  <a:gd name="T1" fmla="*/ 2 h 331"/>
                  <a:gd name="T2" fmla="*/ 108 w 109"/>
                  <a:gd name="T3" fmla="*/ 17 h 331"/>
                  <a:gd name="T4" fmla="*/ 26 w 109"/>
                  <a:gd name="T5" fmla="*/ 320 h 331"/>
                  <a:gd name="T6" fmla="*/ 11 w 109"/>
                  <a:gd name="T7" fmla="*/ 329 h 331"/>
                  <a:gd name="T8" fmla="*/ 11 w 109"/>
                  <a:gd name="T9" fmla="*/ 329 h 331"/>
                  <a:gd name="T10" fmla="*/ 2 w 109"/>
                  <a:gd name="T11" fmla="*/ 314 h 331"/>
                  <a:gd name="T12" fmla="*/ 84 w 109"/>
                  <a:gd name="T13" fmla="*/ 11 h 331"/>
                  <a:gd name="T14" fmla="*/ 99 w 109"/>
                  <a:gd name="T15" fmla="*/ 2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331">
                    <a:moveTo>
                      <a:pt x="99" y="2"/>
                    </a:moveTo>
                    <a:cubicBezTo>
                      <a:pt x="105" y="4"/>
                      <a:pt x="109" y="10"/>
                      <a:pt x="108" y="17"/>
                    </a:cubicBezTo>
                    <a:cubicBezTo>
                      <a:pt x="26" y="320"/>
                      <a:pt x="26" y="320"/>
                      <a:pt x="26" y="320"/>
                    </a:cubicBezTo>
                    <a:cubicBezTo>
                      <a:pt x="24" y="327"/>
                      <a:pt x="18" y="331"/>
                      <a:pt x="11" y="329"/>
                    </a:cubicBezTo>
                    <a:cubicBezTo>
                      <a:pt x="11" y="329"/>
                      <a:pt x="11" y="329"/>
                      <a:pt x="11" y="329"/>
                    </a:cubicBezTo>
                    <a:cubicBezTo>
                      <a:pt x="4" y="327"/>
                      <a:pt x="0" y="320"/>
                      <a:pt x="2" y="314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5" y="4"/>
                      <a:pt x="92" y="0"/>
                      <a:pt x="99" y="2"/>
                    </a:cubicBezTo>
                    <a:close/>
                  </a:path>
                </a:pathLst>
              </a:custGeom>
              <a:solidFill>
                <a:srgbClr val="F0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470"/>
              <p:cNvSpPr/>
              <p:nvPr/>
            </p:nvSpPr>
            <p:spPr bwMode="auto">
              <a:xfrm>
                <a:off x="3267" y="565"/>
                <a:ext cx="194" cy="277"/>
              </a:xfrm>
              <a:custGeom>
                <a:avLst/>
                <a:gdLst>
                  <a:gd name="T0" fmla="*/ 52 w 886"/>
                  <a:gd name="T1" fmla="*/ 319 h 1265"/>
                  <a:gd name="T2" fmla="*/ 139 w 886"/>
                  <a:gd name="T3" fmla="*/ 50 h 1265"/>
                  <a:gd name="T4" fmla="*/ 139 w 886"/>
                  <a:gd name="T5" fmla="*/ 50 h 1265"/>
                  <a:gd name="T6" fmla="*/ 413 w 886"/>
                  <a:gd name="T7" fmla="*/ 137 h 1265"/>
                  <a:gd name="T8" fmla="*/ 835 w 886"/>
                  <a:gd name="T9" fmla="*/ 946 h 1265"/>
                  <a:gd name="T10" fmla="*/ 747 w 886"/>
                  <a:gd name="T11" fmla="*/ 1215 h 1265"/>
                  <a:gd name="T12" fmla="*/ 747 w 886"/>
                  <a:gd name="T13" fmla="*/ 1215 h 1265"/>
                  <a:gd name="T14" fmla="*/ 474 w 886"/>
                  <a:gd name="T15" fmla="*/ 1128 h 1265"/>
                  <a:gd name="T16" fmla="*/ 52 w 886"/>
                  <a:gd name="T17" fmla="*/ 319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6" h="1265">
                    <a:moveTo>
                      <a:pt x="52" y="319"/>
                    </a:moveTo>
                    <a:cubicBezTo>
                      <a:pt x="0" y="221"/>
                      <a:pt x="40" y="101"/>
                      <a:pt x="139" y="50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239" y="0"/>
                      <a:pt x="361" y="39"/>
                      <a:pt x="413" y="137"/>
                    </a:cubicBezTo>
                    <a:cubicBezTo>
                      <a:pt x="835" y="946"/>
                      <a:pt x="835" y="946"/>
                      <a:pt x="835" y="946"/>
                    </a:cubicBezTo>
                    <a:cubicBezTo>
                      <a:pt x="886" y="1044"/>
                      <a:pt x="846" y="1165"/>
                      <a:pt x="747" y="1215"/>
                    </a:cubicBezTo>
                    <a:cubicBezTo>
                      <a:pt x="747" y="1215"/>
                      <a:pt x="747" y="1215"/>
                      <a:pt x="747" y="1215"/>
                    </a:cubicBezTo>
                    <a:cubicBezTo>
                      <a:pt x="647" y="1265"/>
                      <a:pt x="525" y="1227"/>
                      <a:pt x="474" y="1128"/>
                    </a:cubicBezTo>
                    <a:lnTo>
                      <a:pt x="52" y="319"/>
                    </a:ln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471"/>
              <p:cNvSpPr/>
              <p:nvPr/>
            </p:nvSpPr>
            <p:spPr bwMode="auto">
              <a:xfrm>
                <a:off x="4207" y="1405"/>
                <a:ext cx="226" cy="610"/>
              </a:xfrm>
              <a:custGeom>
                <a:avLst/>
                <a:gdLst>
                  <a:gd name="T0" fmla="*/ 0 w 226"/>
                  <a:gd name="T1" fmla="*/ 588 h 610"/>
                  <a:gd name="T2" fmla="*/ 129 w 226"/>
                  <a:gd name="T3" fmla="*/ 0 h 610"/>
                  <a:gd name="T4" fmla="*/ 226 w 226"/>
                  <a:gd name="T5" fmla="*/ 23 h 610"/>
                  <a:gd name="T6" fmla="*/ 97 w 226"/>
                  <a:gd name="T7" fmla="*/ 610 h 610"/>
                  <a:gd name="T8" fmla="*/ 0 w 226"/>
                  <a:gd name="T9" fmla="*/ 588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610">
                    <a:moveTo>
                      <a:pt x="0" y="588"/>
                    </a:moveTo>
                    <a:lnTo>
                      <a:pt x="129" y="0"/>
                    </a:lnTo>
                    <a:lnTo>
                      <a:pt x="226" y="23"/>
                    </a:lnTo>
                    <a:lnTo>
                      <a:pt x="97" y="61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F1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472"/>
              <p:cNvSpPr/>
              <p:nvPr/>
            </p:nvSpPr>
            <p:spPr bwMode="auto">
              <a:xfrm>
                <a:off x="4332" y="1423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21 w 21"/>
                  <a:gd name="T3" fmla="*/ 5 h 5"/>
                  <a:gd name="T4" fmla="*/ 0 w 2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Line 473"/>
              <p:cNvSpPr>
                <a:spLocks noChangeShapeType="1"/>
              </p:cNvSpPr>
              <p:nvPr/>
            </p:nvSpPr>
            <p:spPr bwMode="auto">
              <a:xfrm>
                <a:off x="4332" y="1423"/>
                <a:ext cx="21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474"/>
              <p:cNvSpPr/>
              <p:nvPr/>
            </p:nvSpPr>
            <p:spPr bwMode="auto">
              <a:xfrm>
                <a:off x="4332" y="142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475"/>
              <p:cNvSpPr/>
              <p:nvPr/>
            </p:nvSpPr>
            <p:spPr bwMode="auto">
              <a:xfrm>
                <a:off x="4330" y="1432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11 w 11"/>
                  <a:gd name="T3" fmla="*/ 3 h 3"/>
                  <a:gd name="T4" fmla="*/ 0 w 1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1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Line 476"/>
              <p:cNvSpPr>
                <a:spLocks noChangeShapeType="1"/>
              </p:cNvSpPr>
              <p:nvPr/>
            </p:nvSpPr>
            <p:spPr bwMode="auto">
              <a:xfrm>
                <a:off x="4330" y="1432"/>
                <a:ext cx="11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477"/>
              <p:cNvSpPr/>
              <p:nvPr/>
            </p:nvSpPr>
            <p:spPr bwMode="auto">
              <a:xfrm>
                <a:off x="4330" y="1430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478"/>
              <p:cNvSpPr/>
              <p:nvPr/>
            </p:nvSpPr>
            <p:spPr bwMode="auto">
              <a:xfrm>
                <a:off x="4329" y="1441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Line 479"/>
              <p:cNvSpPr>
                <a:spLocks noChangeShapeType="1"/>
              </p:cNvSpPr>
              <p:nvPr/>
            </p:nvSpPr>
            <p:spPr bwMode="auto">
              <a:xfrm>
                <a:off x="4329" y="1441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480"/>
              <p:cNvSpPr/>
              <p:nvPr/>
            </p:nvSpPr>
            <p:spPr bwMode="auto">
              <a:xfrm>
                <a:off x="4328" y="143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481"/>
              <p:cNvSpPr/>
              <p:nvPr/>
            </p:nvSpPr>
            <p:spPr bwMode="auto">
              <a:xfrm>
                <a:off x="4326" y="1451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2 h 2"/>
                  <a:gd name="T4" fmla="*/ 0 w 1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Line 482"/>
              <p:cNvSpPr>
                <a:spLocks noChangeShapeType="1"/>
              </p:cNvSpPr>
              <p:nvPr/>
            </p:nvSpPr>
            <p:spPr bwMode="auto">
              <a:xfrm>
                <a:off x="4326" y="1451"/>
                <a:ext cx="11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483"/>
              <p:cNvSpPr/>
              <p:nvPr/>
            </p:nvSpPr>
            <p:spPr bwMode="auto">
              <a:xfrm>
                <a:off x="4326" y="1448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484"/>
              <p:cNvSpPr/>
              <p:nvPr/>
            </p:nvSpPr>
            <p:spPr bwMode="auto">
              <a:xfrm>
                <a:off x="4324" y="146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Line 485"/>
              <p:cNvSpPr>
                <a:spLocks noChangeShapeType="1"/>
              </p:cNvSpPr>
              <p:nvPr/>
            </p:nvSpPr>
            <p:spPr bwMode="auto">
              <a:xfrm>
                <a:off x="4324" y="146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486"/>
              <p:cNvSpPr/>
              <p:nvPr/>
            </p:nvSpPr>
            <p:spPr bwMode="auto">
              <a:xfrm>
                <a:off x="4324" y="145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487"/>
              <p:cNvSpPr/>
              <p:nvPr/>
            </p:nvSpPr>
            <p:spPr bwMode="auto">
              <a:xfrm>
                <a:off x="4322" y="146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Line 488"/>
              <p:cNvSpPr>
                <a:spLocks noChangeShapeType="1"/>
              </p:cNvSpPr>
              <p:nvPr/>
            </p:nvSpPr>
            <p:spPr bwMode="auto">
              <a:xfrm>
                <a:off x="4322" y="146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489"/>
              <p:cNvSpPr/>
              <p:nvPr/>
            </p:nvSpPr>
            <p:spPr bwMode="auto">
              <a:xfrm>
                <a:off x="4322" y="1467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490"/>
              <p:cNvSpPr/>
              <p:nvPr/>
            </p:nvSpPr>
            <p:spPr bwMode="auto">
              <a:xfrm>
                <a:off x="4320" y="1478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21 w 21"/>
                  <a:gd name="T3" fmla="*/ 5 h 5"/>
                  <a:gd name="T4" fmla="*/ 0 w 2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Line 491"/>
              <p:cNvSpPr>
                <a:spLocks noChangeShapeType="1"/>
              </p:cNvSpPr>
              <p:nvPr/>
            </p:nvSpPr>
            <p:spPr bwMode="auto">
              <a:xfrm>
                <a:off x="4320" y="1478"/>
                <a:ext cx="21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492"/>
              <p:cNvSpPr/>
              <p:nvPr/>
            </p:nvSpPr>
            <p:spPr bwMode="auto">
              <a:xfrm>
                <a:off x="4320" y="1476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493"/>
              <p:cNvSpPr/>
              <p:nvPr/>
            </p:nvSpPr>
            <p:spPr bwMode="auto">
              <a:xfrm>
                <a:off x="4318" y="1487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2 h 2"/>
                  <a:gd name="T4" fmla="*/ 0 w 1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Line 494"/>
              <p:cNvSpPr>
                <a:spLocks noChangeShapeType="1"/>
              </p:cNvSpPr>
              <p:nvPr/>
            </p:nvSpPr>
            <p:spPr bwMode="auto">
              <a:xfrm>
                <a:off x="4318" y="1487"/>
                <a:ext cx="11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495"/>
              <p:cNvSpPr/>
              <p:nvPr/>
            </p:nvSpPr>
            <p:spPr bwMode="auto">
              <a:xfrm>
                <a:off x="4318" y="1485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496"/>
              <p:cNvSpPr/>
              <p:nvPr/>
            </p:nvSpPr>
            <p:spPr bwMode="auto">
              <a:xfrm>
                <a:off x="4316" y="1496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11 w 11"/>
                  <a:gd name="T3" fmla="*/ 3 h 3"/>
                  <a:gd name="T4" fmla="*/ 0 w 1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1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Line 497"/>
              <p:cNvSpPr>
                <a:spLocks noChangeShapeType="1"/>
              </p:cNvSpPr>
              <p:nvPr/>
            </p:nvSpPr>
            <p:spPr bwMode="auto">
              <a:xfrm>
                <a:off x="4316" y="1496"/>
                <a:ext cx="11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498"/>
              <p:cNvSpPr/>
              <p:nvPr/>
            </p:nvSpPr>
            <p:spPr bwMode="auto">
              <a:xfrm>
                <a:off x="4316" y="149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499"/>
              <p:cNvSpPr/>
              <p:nvPr/>
            </p:nvSpPr>
            <p:spPr bwMode="auto">
              <a:xfrm>
                <a:off x="4314" y="1505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Line 500"/>
              <p:cNvSpPr>
                <a:spLocks noChangeShapeType="1"/>
              </p:cNvSpPr>
              <p:nvPr/>
            </p:nvSpPr>
            <p:spPr bwMode="auto">
              <a:xfrm>
                <a:off x="4314" y="1505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501"/>
              <p:cNvSpPr/>
              <p:nvPr/>
            </p:nvSpPr>
            <p:spPr bwMode="auto">
              <a:xfrm>
                <a:off x="4314" y="150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502"/>
              <p:cNvSpPr/>
              <p:nvPr/>
            </p:nvSpPr>
            <p:spPr bwMode="auto">
              <a:xfrm>
                <a:off x="4312" y="151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Line 503"/>
              <p:cNvSpPr>
                <a:spLocks noChangeShapeType="1"/>
              </p:cNvSpPr>
              <p:nvPr/>
            </p:nvSpPr>
            <p:spPr bwMode="auto">
              <a:xfrm>
                <a:off x="4312" y="151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504"/>
              <p:cNvSpPr/>
              <p:nvPr/>
            </p:nvSpPr>
            <p:spPr bwMode="auto">
              <a:xfrm>
                <a:off x="4312" y="1512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505"/>
              <p:cNvSpPr/>
              <p:nvPr/>
            </p:nvSpPr>
            <p:spPr bwMode="auto">
              <a:xfrm>
                <a:off x="4310" y="152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Line 506"/>
              <p:cNvSpPr>
                <a:spLocks noChangeShapeType="1"/>
              </p:cNvSpPr>
              <p:nvPr/>
            </p:nvSpPr>
            <p:spPr bwMode="auto">
              <a:xfrm>
                <a:off x="4310" y="152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Freeform 507"/>
              <p:cNvSpPr/>
              <p:nvPr/>
            </p:nvSpPr>
            <p:spPr bwMode="auto">
              <a:xfrm>
                <a:off x="4310" y="152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Freeform 508"/>
              <p:cNvSpPr/>
              <p:nvPr/>
            </p:nvSpPr>
            <p:spPr bwMode="auto">
              <a:xfrm>
                <a:off x="4308" y="1533"/>
                <a:ext cx="21" cy="4"/>
              </a:xfrm>
              <a:custGeom>
                <a:avLst/>
                <a:gdLst>
                  <a:gd name="T0" fmla="*/ 0 w 21"/>
                  <a:gd name="T1" fmla="*/ 0 h 4"/>
                  <a:gd name="T2" fmla="*/ 21 w 21"/>
                  <a:gd name="T3" fmla="*/ 4 h 4"/>
                  <a:gd name="T4" fmla="*/ 0 w 2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4">
                    <a:moveTo>
                      <a:pt x="0" y="0"/>
                    </a:move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Line 509"/>
              <p:cNvSpPr>
                <a:spLocks noChangeShapeType="1"/>
              </p:cNvSpPr>
              <p:nvPr/>
            </p:nvSpPr>
            <p:spPr bwMode="auto">
              <a:xfrm>
                <a:off x="4308" y="1533"/>
                <a:ext cx="21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Freeform 510"/>
              <p:cNvSpPr/>
              <p:nvPr/>
            </p:nvSpPr>
            <p:spPr bwMode="auto">
              <a:xfrm>
                <a:off x="4308" y="153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511"/>
              <p:cNvSpPr/>
              <p:nvPr/>
            </p:nvSpPr>
            <p:spPr bwMode="auto">
              <a:xfrm>
                <a:off x="4306" y="154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Line 512"/>
              <p:cNvSpPr>
                <a:spLocks noChangeShapeType="1"/>
              </p:cNvSpPr>
              <p:nvPr/>
            </p:nvSpPr>
            <p:spPr bwMode="auto">
              <a:xfrm>
                <a:off x="4306" y="154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513"/>
              <p:cNvSpPr/>
              <p:nvPr/>
            </p:nvSpPr>
            <p:spPr bwMode="auto">
              <a:xfrm>
                <a:off x="4306" y="1540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514"/>
              <p:cNvSpPr/>
              <p:nvPr/>
            </p:nvSpPr>
            <p:spPr bwMode="auto">
              <a:xfrm>
                <a:off x="4304" y="155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Line 515"/>
              <p:cNvSpPr>
                <a:spLocks noChangeShapeType="1"/>
              </p:cNvSpPr>
              <p:nvPr/>
            </p:nvSpPr>
            <p:spPr bwMode="auto">
              <a:xfrm>
                <a:off x="4304" y="155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516"/>
              <p:cNvSpPr/>
              <p:nvPr/>
            </p:nvSpPr>
            <p:spPr bwMode="auto">
              <a:xfrm>
                <a:off x="4304" y="154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517"/>
              <p:cNvSpPr/>
              <p:nvPr/>
            </p:nvSpPr>
            <p:spPr bwMode="auto">
              <a:xfrm>
                <a:off x="4302" y="1560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Line 518"/>
              <p:cNvSpPr>
                <a:spLocks noChangeShapeType="1"/>
              </p:cNvSpPr>
              <p:nvPr/>
            </p:nvSpPr>
            <p:spPr bwMode="auto">
              <a:xfrm>
                <a:off x="4302" y="1560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519"/>
              <p:cNvSpPr/>
              <p:nvPr/>
            </p:nvSpPr>
            <p:spPr bwMode="auto">
              <a:xfrm>
                <a:off x="4302" y="1558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Freeform 520"/>
              <p:cNvSpPr/>
              <p:nvPr/>
            </p:nvSpPr>
            <p:spPr bwMode="auto">
              <a:xfrm>
                <a:off x="4300" y="1569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Line 521"/>
              <p:cNvSpPr>
                <a:spLocks noChangeShapeType="1"/>
              </p:cNvSpPr>
              <p:nvPr/>
            </p:nvSpPr>
            <p:spPr bwMode="auto">
              <a:xfrm>
                <a:off x="4300" y="1569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Freeform 522"/>
              <p:cNvSpPr/>
              <p:nvPr/>
            </p:nvSpPr>
            <p:spPr bwMode="auto">
              <a:xfrm>
                <a:off x="4300" y="156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Freeform 523"/>
              <p:cNvSpPr/>
              <p:nvPr/>
            </p:nvSpPr>
            <p:spPr bwMode="auto">
              <a:xfrm>
                <a:off x="4298" y="157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Line 524"/>
              <p:cNvSpPr>
                <a:spLocks noChangeShapeType="1"/>
              </p:cNvSpPr>
              <p:nvPr/>
            </p:nvSpPr>
            <p:spPr bwMode="auto">
              <a:xfrm>
                <a:off x="4298" y="157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Freeform 525"/>
              <p:cNvSpPr/>
              <p:nvPr/>
            </p:nvSpPr>
            <p:spPr bwMode="auto">
              <a:xfrm>
                <a:off x="4298" y="1576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526"/>
              <p:cNvSpPr/>
              <p:nvPr/>
            </p:nvSpPr>
            <p:spPr bwMode="auto">
              <a:xfrm>
                <a:off x="4296" y="158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Line 527"/>
              <p:cNvSpPr>
                <a:spLocks noChangeShapeType="1"/>
              </p:cNvSpPr>
              <p:nvPr/>
            </p:nvSpPr>
            <p:spPr bwMode="auto">
              <a:xfrm>
                <a:off x="4296" y="1588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528"/>
              <p:cNvSpPr/>
              <p:nvPr/>
            </p:nvSpPr>
            <p:spPr bwMode="auto">
              <a:xfrm>
                <a:off x="4296" y="1585"/>
                <a:ext cx="21" cy="10"/>
              </a:xfrm>
              <a:custGeom>
                <a:avLst/>
                <a:gdLst>
                  <a:gd name="T0" fmla="*/ 20 w 21"/>
                  <a:gd name="T1" fmla="*/ 10 h 10"/>
                  <a:gd name="T2" fmla="*/ 21 w 21"/>
                  <a:gd name="T3" fmla="*/ 5 h 10"/>
                  <a:gd name="T4" fmla="*/ 1 w 21"/>
                  <a:gd name="T5" fmla="*/ 0 h 10"/>
                  <a:gd name="T6" fmla="*/ 0 w 21"/>
                  <a:gd name="T7" fmla="*/ 5 h 10"/>
                  <a:gd name="T8" fmla="*/ 20 w 2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0" y="10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Freeform 529"/>
              <p:cNvSpPr/>
              <p:nvPr/>
            </p:nvSpPr>
            <p:spPr bwMode="auto">
              <a:xfrm>
                <a:off x="4294" y="1597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Line 530"/>
              <p:cNvSpPr>
                <a:spLocks noChangeShapeType="1"/>
              </p:cNvSpPr>
              <p:nvPr/>
            </p:nvSpPr>
            <p:spPr bwMode="auto">
              <a:xfrm>
                <a:off x="4294" y="1597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Freeform 531"/>
              <p:cNvSpPr/>
              <p:nvPr/>
            </p:nvSpPr>
            <p:spPr bwMode="auto">
              <a:xfrm>
                <a:off x="4294" y="1595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Freeform 532"/>
              <p:cNvSpPr/>
              <p:nvPr/>
            </p:nvSpPr>
            <p:spPr bwMode="auto">
              <a:xfrm>
                <a:off x="4292" y="160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Line 533"/>
              <p:cNvSpPr>
                <a:spLocks noChangeShapeType="1"/>
              </p:cNvSpPr>
              <p:nvPr/>
            </p:nvSpPr>
            <p:spPr bwMode="auto">
              <a:xfrm>
                <a:off x="4292" y="160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Freeform 534"/>
              <p:cNvSpPr/>
              <p:nvPr/>
            </p:nvSpPr>
            <p:spPr bwMode="auto">
              <a:xfrm>
                <a:off x="4292" y="160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Freeform 535"/>
              <p:cNvSpPr/>
              <p:nvPr/>
            </p:nvSpPr>
            <p:spPr bwMode="auto">
              <a:xfrm>
                <a:off x="4290" y="161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Line 536"/>
              <p:cNvSpPr>
                <a:spLocks noChangeShapeType="1"/>
              </p:cNvSpPr>
              <p:nvPr/>
            </p:nvSpPr>
            <p:spPr bwMode="auto">
              <a:xfrm>
                <a:off x="4290" y="161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Freeform 537"/>
              <p:cNvSpPr/>
              <p:nvPr/>
            </p:nvSpPr>
            <p:spPr bwMode="auto">
              <a:xfrm>
                <a:off x="4289" y="1613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2 h 7"/>
                  <a:gd name="T4" fmla="*/ 2 w 12"/>
                  <a:gd name="T5" fmla="*/ 0 h 7"/>
                  <a:gd name="T6" fmla="*/ 0 w 12"/>
                  <a:gd name="T7" fmla="*/ 4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Freeform 538"/>
              <p:cNvSpPr/>
              <p:nvPr/>
            </p:nvSpPr>
            <p:spPr bwMode="auto">
              <a:xfrm>
                <a:off x="4288" y="1624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Line 539"/>
              <p:cNvSpPr>
                <a:spLocks noChangeShapeType="1"/>
              </p:cNvSpPr>
              <p:nvPr/>
            </p:nvSpPr>
            <p:spPr bwMode="auto">
              <a:xfrm>
                <a:off x="4288" y="1624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Freeform 540"/>
              <p:cNvSpPr/>
              <p:nvPr/>
            </p:nvSpPr>
            <p:spPr bwMode="auto">
              <a:xfrm>
                <a:off x="4287" y="1622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3 h 7"/>
                  <a:gd name="T4" fmla="*/ 2 w 12"/>
                  <a:gd name="T5" fmla="*/ 0 h 7"/>
                  <a:gd name="T6" fmla="*/ 0 w 12"/>
                  <a:gd name="T7" fmla="*/ 5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3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Freeform 541"/>
              <p:cNvSpPr/>
              <p:nvPr/>
            </p:nvSpPr>
            <p:spPr bwMode="auto">
              <a:xfrm>
                <a:off x="4286" y="163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Line 542"/>
              <p:cNvSpPr>
                <a:spLocks noChangeShapeType="1"/>
              </p:cNvSpPr>
              <p:nvPr/>
            </p:nvSpPr>
            <p:spPr bwMode="auto">
              <a:xfrm>
                <a:off x="4286" y="163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Freeform 543"/>
              <p:cNvSpPr/>
              <p:nvPr/>
            </p:nvSpPr>
            <p:spPr bwMode="auto">
              <a:xfrm>
                <a:off x="4286" y="163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0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Freeform 544"/>
              <p:cNvSpPr/>
              <p:nvPr/>
            </p:nvSpPr>
            <p:spPr bwMode="auto">
              <a:xfrm>
                <a:off x="4284" y="1643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Line 545"/>
              <p:cNvSpPr>
                <a:spLocks noChangeShapeType="1"/>
              </p:cNvSpPr>
              <p:nvPr/>
            </p:nvSpPr>
            <p:spPr bwMode="auto">
              <a:xfrm>
                <a:off x="4284" y="1643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Freeform 546"/>
              <p:cNvSpPr/>
              <p:nvPr/>
            </p:nvSpPr>
            <p:spPr bwMode="auto">
              <a:xfrm>
                <a:off x="4284" y="164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0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Freeform 547"/>
              <p:cNvSpPr/>
              <p:nvPr/>
            </p:nvSpPr>
            <p:spPr bwMode="auto">
              <a:xfrm>
                <a:off x="4282" y="165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Line 548"/>
              <p:cNvSpPr>
                <a:spLocks noChangeShapeType="1"/>
              </p:cNvSpPr>
              <p:nvPr/>
            </p:nvSpPr>
            <p:spPr bwMode="auto">
              <a:xfrm>
                <a:off x="4282" y="165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549"/>
              <p:cNvSpPr/>
              <p:nvPr/>
            </p:nvSpPr>
            <p:spPr bwMode="auto">
              <a:xfrm>
                <a:off x="4281" y="1650"/>
                <a:ext cx="12" cy="6"/>
              </a:xfrm>
              <a:custGeom>
                <a:avLst/>
                <a:gdLst>
                  <a:gd name="T0" fmla="*/ 11 w 12"/>
                  <a:gd name="T1" fmla="*/ 6 h 6"/>
                  <a:gd name="T2" fmla="*/ 12 w 12"/>
                  <a:gd name="T3" fmla="*/ 2 h 6"/>
                  <a:gd name="T4" fmla="*/ 1 w 12"/>
                  <a:gd name="T5" fmla="*/ 0 h 6"/>
                  <a:gd name="T6" fmla="*/ 0 w 12"/>
                  <a:gd name="T7" fmla="*/ 4 h 6"/>
                  <a:gd name="T8" fmla="*/ 11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1" y="6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Freeform 550"/>
              <p:cNvSpPr/>
              <p:nvPr/>
            </p:nvSpPr>
            <p:spPr bwMode="auto">
              <a:xfrm>
                <a:off x="4280" y="166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Line 551"/>
              <p:cNvSpPr>
                <a:spLocks noChangeShapeType="1"/>
              </p:cNvSpPr>
              <p:nvPr/>
            </p:nvSpPr>
            <p:spPr bwMode="auto">
              <a:xfrm>
                <a:off x="4280" y="166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Freeform 552"/>
              <p:cNvSpPr/>
              <p:nvPr/>
            </p:nvSpPr>
            <p:spPr bwMode="auto">
              <a:xfrm>
                <a:off x="4279" y="1659"/>
                <a:ext cx="12" cy="7"/>
              </a:xfrm>
              <a:custGeom>
                <a:avLst/>
                <a:gdLst>
                  <a:gd name="T0" fmla="*/ 10 w 12"/>
                  <a:gd name="T1" fmla="*/ 7 h 7"/>
                  <a:gd name="T2" fmla="*/ 12 w 12"/>
                  <a:gd name="T3" fmla="*/ 2 h 7"/>
                  <a:gd name="T4" fmla="*/ 1 w 12"/>
                  <a:gd name="T5" fmla="*/ 0 h 7"/>
                  <a:gd name="T6" fmla="*/ 0 w 12"/>
                  <a:gd name="T7" fmla="*/ 4 h 7"/>
                  <a:gd name="T8" fmla="*/ 10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0" y="7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Freeform 553"/>
              <p:cNvSpPr/>
              <p:nvPr/>
            </p:nvSpPr>
            <p:spPr bwMode="auto">
              <a:xfrm>
                <a:off x="4278" y="167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Line 554"/>
              <p:cNvSpPr>
                <a:spLocks noChangeShapeType="1"/>
              </p:cNvSpPr>
              <p:nvPr/>
            </p:nvSpPr>
            <p:spPr bwMode="auto">
              <a:xfrm>
                <a:off x="4278" y="167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Freeform 555"/>
              <p:cNvSpPr/>
              <p:nvPr/>
            </p:nvSpPr>
            <p:spPr bwMode="auto">
              <a:xfrm>
                <a:off x="4277" y="1668"/>
                <a:ext cx="12" cy="7"/>
              </a:xfrm>
              <a:custGeom>
                <a:avLst/>
                <a:gdLst>
                  <a:gd name="T0" fmla="*/ 10 w 12"/>
                  <a:gd name="T1" fmla="*/ 7 h 7"/>
                  <a:gd name="T2" fmla="*/ 12 w 12"/>
                  <a:gd name="T3" fmla="*/ 2 h 7"/>
                  <a:gd name="T4" fmla="*/ 2 w 12"/>
                  <a:gd name="T5" fmla="*/ 0 h 7"/>
                  <a:gd name="T6" fmla="*/ 0 w 12"/>
                  <a:gd name="T7" fmla="*/ 4 h 7"/>
                  <a:gd name="T8" fmla="*/ 10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0" y="7"/>
                    </a:moveTo>
                    <a:lnTo>
                      <a:pt x="12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Freeform 556"/>
              <p:cNvSpPr/>
              <p:nvPr/>
            </p:nvSpPr>
            <p:spPr bwMode="auto">
              <a:xfrm>
                <a:off x="4276" y="1679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Line 557"/>
              <p:cNvSpPr>
                <a:spLocks noChangeShapeType="1"/>
              </p:cNvSpPr>
              <p:nvPr/>
            </p:nvSpPr>
            <p:spPr bwMode="auto">
              <a:xfrm>
                <a:off x="4276" y="1679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Freeform 558"/>
              <p:cNvSpPr/>
              <p:nvPr/>
            </p:nvSpPr>
            <p:spPr bwMode="auto">
              <a:xfrm>
                <a:off x="4275" y="1677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2 h 7"/>
                  <a:gd name="T4" fmla="*/ 1 w 12"/>
                  <a:gd name="T5" fmla="*/ 0 h 7"/>
                  <a:gd name="T6" fmla="*/ 0 w 12"/>
                  <a:gd name="T7" fmla="*/ 5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Freeform 559"/>
              <p:cNvSpPr/>
              <p:nvPr/>
            </p:nvSpPr>
            <p:spPr bwMode="auto">
              <a:xfrm>
                <a:off x="4274" y="1688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Line 560"/>
              <p:cNvSpPr>
                <a:spLocks noChangeShapeType="1"/>
              </p:cNvSpPr>
              <p:nvPr/>
            </p:nvSpPr>
            <p:spPr bwMode="auto">
              <a:xfrm>
                <a:off x="4274" y="1688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Freeform 561"/>
              <p:cNvSpPr/>
              <p:nvPr/>
            </p:nvSpPr>
            <p:spPr bwMode="auto">
              <a:xfrm>
                <a:off x="4273" y="1686"/>
                <a:ext cx="11" cy="7"/>
              </a:xfrm>
              <a:custGeom>
                <a:avLst/>
                <a:gdLst>
                  <a:gd name="T0" fmla="*/ 11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1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Freeform 562"/>
              <p:cNvSpPr/>
              <p:nvPr/>
            </p:nvSpPr>
            <p:spPr bwMode="auto">
              <a:xfrm>
                <a:off x="4272" y="169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Line 563"/>
              <p:cNvSpPr>
                <a:spLocks noChangeShapeType="1"/>
              </p:cNvSpPr>
              <p:nvPr/>
            </p:nvSpPr>
            <p:spPr bwMode="auto">
              <a:xfrm>
                <a:off x="4272" y="1698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Freeform 564"/>
              <p:cNvSpPr/>
              <p:nvPr/>
            </p:nvSpPr>
            <p:spPr bwMode="auto">
              <a:xfrm>
                <a:off x="4271" y="1695"/>
                <a:ext cx="22" cy="9"/>
              </a:xfrm>
              <a:custGeom>
                <a:avLst/>
                <a:gdLst>
                  <a:gd name="T0" fmla="*/ 21 w 22"/>
                  <a:gd name="T1" fmla="*/ 9 h 9"/>
                  <a:gd name="T2" fmla="*/ 22 w 22"/>
                  <a:gd name="T3" fmla="*/ 5 h 9"/>
                  <a:gd name="T4" fmla="*/ 1 w 22"/>
                  <a:gd name="T5" fmla="*/ 0 h 9"/>
                  <a:gd name="T6" fmla="*/ 0 w 22"/>
                  <a:gd name="T7" fmla="*/ 5 h 9"/>
                  <a:gd name="T8" fmla="*/ 21 w 2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1" y="9"/>
                    </a:moveTo>
                    <a:lnTo>
                      <a:pt x="22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Freeform 565"/>
              <p:cNvSpPr/>
              <p:nvPr/>
            </p:nvSpPr>
            <p:spPr bwMode="auto">
              <a:xfrm>
                <a:off x="4270" y="1707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Line 566"/>
              <p:cNvSpPr>
                <a:spLocks noChangeShapeType="1"/>
              </p:cNvSpPr>
              <p:nvPr/>
            </p:nvSpPr>
            <p:spPr bwMode="auto">
              <a:xfrm>
                <a:off x="4270" y="1707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Freeform 567"/>
              <p:cNvSpPr/>
              <p:nvPr/>
            </p:nvSpPr>
            <p:spPr bwMode="auto">
              <a:xfrm>
                <a:off x="4269" y="1705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Freeform 568"/>
              <p:cNvSpPr/>
              <p:nvPr/>
            </p:nvSpPr>
            <p:spPr bwMode="auto">
              <a:xfrm>
                <a:off x="4268" y="171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Line 569"/>
              <p:cNvSpPr>
                <a:spLocks noChangeShapeType="1"/>
              </p:cNvSpPr>
              <p:nvPr/>
            </p:nvSpPr>
            <p:spPr bwMode="auto">
              <a:xfrm>
                <a:off x="4268" y="171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Freeform 570"/>
              <p:cNvSpPr/>
              <p:nvPr/>
            </p:nvSpPr>
            <p:spPr bwMode="auto">
              <a:xfrm>
                <a:off x="4267" y="1714"/>
                <a:ext cx="12" cy="6"/>
              </a:xfrm>
              <a:custGeom>
                <a:avLst/>
                <a:gdLst>
                  <a:gd name="T0" fmla="*/ 10 w 12"/>
                  <a:gd name="T1" fmla="*/ 6 h 6"/>
                  <a:gd name="T2" fmla="*/ 12 w 12"/>
                  <a:gd name="T3" fmla="*/ 2 h 6"/>
                  <a:gd name="T4" fmla="*/ 1 w 12"/>
                  <a:gd name="T5" fmla="*/ 0 h 6"/>
                  <a:gd name="T6" fmla="*/ 0 w 12"/>
                  <a:gd name="T7" fmla="*/ 4 h 6"/>
                  <a:gd name="T8" fmla="*/ 1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0" y="6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571"/>
              <p:cNvSpPr/>
              <p:nvPr/>
            </p:nvSpPr>
            <p:spPr bwMode="auto">
              <a:xfrm>
                <a:off x="4266" y="172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Line 572"/>
              <p:cNvSpPr>
                <a:spLocks noChangeShapeType="1"/>
              </p:cNvSpPr>
              <p:nvPr/>
            </p:nvSpPr>
            <p:spPr bwMode="auto">
              <a:xfrm>
                <a:off x="4266" y="172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Freeform 573"/>
              <p:cNvSpPr/>
              <p:nvPr/>
            </p:nvSpPr>
            <p:spPr bwMode="auto">
              <a:xfrm>
                <a:off x="4265" y="172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Freeform 574"/>
              <p:cNvSpPr/>
              <p:nvPr/>
            </p:nvSpPr>
            <p:spPr bwMode="auto">
              <a:xfrm>
                <a:off x="4264" y="173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Line 575"/>
              <p:cNvSpPr>
                <a:spLocks noChangeShapeType="1"/>
              </p:cNvSpPr>
              <p:nvPr/>
            </p:nvSpPr>
            <p:spPr bwMode="auto">
              <a:xfrm>
                <a:off x="4264" y="173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Freeform 576"/>
              <p:cNvSpPr/>
              <p:nvPr/>
            </p:nvSpPr>
            <p:spPr bwMode="auto">
              <a:xfrm>
                <a:off x="4263" y="1732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Freeform 577"/>
              <p:cNvSpPr/>
              <p:nvPr/>
            </p:nvSpPr>
            <p:spPr bwMode="auto">
              <a:xfrm>
                <a:off x="4262" y="1743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Line 578"/>
              <p:cNvSpPr>
                <a:spLocks noChangeShapeType="1"/>
              </p:cNvSpPr>
              <p:nvPr/>
            </p:nvSpPr>
            <p:spPr bwMode="auto">
              <a:xfrm>
                <a:off x="4262" y="1743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Freeform 579"/>
              <p:cNvSpPr/>
              <p:nvPr/>
            </p:nvSpPr>
            <p:spPr bwMode="auto">
              <a:xfrm>
                <a:off x="4261" y="174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Freeform 580"/>
              <p:cNvSpPr/>
              <p:nvPr/>
            </p:nvSpPr>
            <p:spPr bwMode="auto">
              <a:xfrm>
                <a:off x="4260" y="175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20 w 20"/>
                  <a:gd name="T3" fmla="*/ 5 h 5"/>
                  <a:gd name="T4" fmla="*/ 0 w 2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Line 581"/>
              <p:cNvSpPr>
                <a:spLocks noChangeShapeType="1"/>
              </p:cNvSpPr>
              <p:nvPr/>
            </p:nvSpPr>
            <p:spPr bwMode="auto">
              <a:xfrm>
                <a:off x="4260" y="1752"/>
                <a:ext cx="20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Freeform 582"/>
              <p:cNvSpPr/>
              <p:nvPr/>
            </p:nvSpPr>
            <p:spPr bwMode="auto">
              <a:xfrm>
                <a:off x="4259" y="1750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5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Freeform 583"/>
              <p:cNvSpPr/>
              <p:nvPr/>
            </p:nvSpPr>
            <p:spPr bwMode="auto">
              <a:xfrm>
                <a:off x="4258" y="176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Line 584"/>
              <p:cNvSpPr>
                <a:spLocks noChangeShapeType="1"/>
              </p:cNvSpPr>
              <p:nvPr/>
            </p:nvSpPr>
            <p:spPr bwMode="auto">
              <a:xfrm>
                <a:off x="4258" y="176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585"/>
              <p:cNvSpPr/>
              <p:nvPr/>
            </p:nvSpPr>
            <p:spPr bwMode="auto">
              <a:xfrm>
                <a:off x="4257" y="175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586"/>
              <p:cNvSpPr/>
              <p:nvPr/>
            </p:nvSpPr>
            <p:spPr bwMode="auto">
              <a:xfrm>
                <a:off x="4256" y="177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Line 587"/>
              <p:cNvSpPr>
                <a:spLocks noChangeShapeType="1"/>
              </p:cNvSpPr>
              <p:nvPr/>
            </p:nvSpPr>
            <p:spPr bwMode="auto">
              <a:xfrm>
                <a:off x="4256" y="177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Freeform 588"/>
              <p:cNvSpPr/>
              <p:nvPr/>
            </p:nvSpPr>
            <p:spPr bwMode="auto">
              <a:xfrm>
                <a:off x="4255" y="1769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Freeform 589"/>
              <p:cNvSpPr/>
              <p:nvPr/>
            </p:nvSpPr>
            <p:spPr bwMode="auto">
              <a:xfrm>
                <a:off x="4254" y="178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Line 590"/>
              <p:cNvSpPr>
                <a:spLocks noChangeShapeType="1"/>
              </p:cNvSpPr>
              <p:nvPr/>
            </p:nvSpPr>
            <p:spPr bwMode="auto">
              <a:xfrm>
                <a:off x="4254" y="178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Freeform 591"/>
              <p:cNvSpPr/>
              <p:nvPr/>
            </p:nvSpPr>
            <p:spPr bwMode="auto">
              <a:xfrm>
                <a:off x="4253" y="1778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Freeform 592"/>
              <p:cNvSpPr/>
              <p:nvPr/>
            </p:nvSpPr>
            <p:spPr bwMode="auto">
              <a:xfrm>
                <a:off x="4252" y="178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Line 593"/>
              <p:cNvSpPr>
                <a:spLocks noChangeShapeType="1"/>
              </p:cNvSpPr>
              <p:nvPr/>
            </p:nvSpPr>
            <p:spPr bwMode="auto">
              <a:xfrm>
                <a:off x="4252" y="178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Freeform 594"/>
              <p:cNvSpPr/>
              <p:nvPr/>
            </p:nvSpPr>
            <p:spPr bwMode="auto">
              <a:xfrm>
                <a:off x="4251" y="178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Freeform 595"/>
              <p:cNvSpPr/>
              <p:nvPr/>
            </p:nvSpPr>
            <p:spPr bwMode="auto">
              <a:xfrm>
                <a:off x="4250" y="1798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Line 596"/>
              <p:cNvSpPr>
                <a:spLocks noChangeShapeType="1"/>
              </p:cNvSpPr>
              <p:nvPr/>
            </p:nvSpPr>
            <p:spPr bwMode="auto">
              <a:xfrm>
                <a:off x="4250" y="1798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Freeform 597"/>
              <p:cNvSpPr/>
              <p:nvPr/>
            </p:nvSpPr>
            <p:spPr bwMode="auto">
              <a:xfrm>
                <a:off x="4249" y="1796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Freeform 598"/>
              <p:cNvSpPr/>
              <p:nvPr/>
            </p:nvSpPr>
            <p:spPr bwMode="auto">
              <a:xfrm>
                <a:off x="4248" y="1807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20 w 20"/>
                  <a:gd name="T3" fmla="*/ 5 h 5"/>
                  <a:gd name="T4" fmla="*/ 0 w 2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Line 599"/>
              <p:cNvSpPr>
                <a:spLocks noChangeShapeType="1"/>
              </p:cNvSpPr>
              <p:nvPr/>
            </p:nvSpPr>
            <p:spPr bwMode="auto">
              <a:xfrm>
                <a:off x="4248" y="1807"/>
                <a:ext cx="20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Freeform 600"/>
              <p:cNvSpPr/>
              <p:nvPr/>
            </p:nvSpPr>
            <p:spPr bwMode="auto">
              <a:xfrm>
                <a:off x="4247" y="1805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5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Freeform 601"/>
              <p:cNvSpPr/>
              <p:nvPr/>
            </p:nvSpPr>
            <p:spPr bwMode="auto">
              <a:xfrm>
                <a:off x="4246" y="1816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Line 602"/>
              <p:cNvSpPr>
                <a:spLocks noChangeShapeType="1"/>
              </p:cNvSpPr>
              <p:nvPr/>
            </p:nvSpPr>
            <p:spPr bwMode="auto">
              <a:xfrm>
                <a:off x="4246" y="1816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Freeform 603"/>
              <p:cNvSpPr/>
              <p:nvPr/>
            </p:nvSpPr>
            <p:spPr bwMode="auto">
              <a:xfrm>
                <a:off x="4245" y="181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Freeform 604"/>
              <p:cNvSpPr/>
              <p:nvPr/>
            </p:nvSpPr>
            <p:spPr bwMode="auto">
              <a:xfrm>
                <a:off x="4244" y="182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Line 605"/>
              <p:cNvSpPr>
                <a:spLocks noChangeShapeType="1"/>
              </p:cNvSpPr>
              <p:nvPr/>
            </p:nvSpPr>
            <p:spPr bwMode="auto">
              <a:xfrm>
                <a:off x="4244" y="182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Freeform 606"/>
              <p:cNvSpPr/>
              <p:nvPr/>
            </p:nvSpPr>
            <p:spPr bwMode="auto">
              <a:xfrm>
                <a:off x="4243" y="182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 608"/>
            <p:cNvSpPr/>
            <p:nvPr/>
          </p:nvSpPr>
          <p:spPr bwMode="auto">
            <a:xfrm>
              <a:off x="10028814" y="2807622"/>
              <a:ext cx="17745" cy="3226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Line 609"/>
            <p:cNvSpPr>
              <a:spLocks noChangeShapeType="1"/>
            </p:cNvSpPr>
            <p:nvPr/>
          </p:nvSpPr>
          <p:spPr bwMode="auto">
            <a:xfrm>
              <a:off x="10028814" y="2807622"/>
              <a:ext cx="17745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610"/>
            <p:cNvSpPr/>
            <p:nvPr/>
          </p:nvSpPr>
          <p:spPr bwMode="auto">
            <a:xfrm>
              <a:off x="10028814" y="2802783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611"/>
            <p:cNvSpPr/>
            <p:nvPr/>
          </p:nvSpPr>
          <p:spPr bwMode="auto">
            <a:xfrm>
              <a:off x="10025588" y="2822141"/>
              <a:ext cx="17745" cy="3226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Line 612"/>
            <p:cNvSpPr>
              <a:spLocks noChangeShapeType="1"/>
            </p:cNvSpPr>
            <p:nvPr/>
          </p:nvSpPr>
          <p:spPr bwMode="auto">
            <a:xfrm>
              <a:off x="10025588" y="2822141"/>
              <a:ext cx="17745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613"/>
            <p:cNvSpPr/>
            <p:nvPr/>
          </p:nvSpPr>
          <p:spPr bwMode="auto">
            <a:xfrm>
              <a:off x="10025588" y="2818915"/>
              <a:ext cx="17745" cy="9679"/>
            </a:xfrm>
            <a:custGeom>
              <a:avLst/>
              <a:gdLst>
                <a:gd name="T0" fmla="*/ 10 w 11"/>
                <a:gd name="T1" fmla="*/ 6 h 6"/>
                <a:gd name="T2" fmla="*/ 11 w 11"/>
                <a:gd name="T3" fmla="*/ 2 h 6"/>
                <a:gd name="T4" fmla="*/ 1 w 11"/>
                <a:gd name="T5" fmla="*/ 0 h 6"/>
                <a:gd name="T6" fmla="*/ 0 w 11"/>
                <a:gd name="T7" fmla="*/ 4 h 6"/>
                <a:gd name="T8" fmla="*/ 10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0" y="6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614"/>
            <p:cNvSpPr/>
            <p:nvPr/>
          </p:nvSpPr>
          <p:spPr bwMode="auto">
            <a:xfrm>
              <a:off x="10022363" y="2836660"/>
              <a:ext cx="17745" cy="3226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Line 615"/>
            <p:cNvSpPr>
              <a:spLocks noChangeShapeType="1"/>
            </p:cNvSpPr>
            <p:nvPr/>
          </p:nvSpPr>
          <p:spPr bwMode="auto">
            <a:xfrm>
              <a:off x="10022363" y="2836660"/>
              <a:ext cx="17745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616"/>
            <p:cNvSpPr/>
            <p:nvPr/>
          </p:nvSpPr>
          <p:spPr bwMode="auto">
            <a:xfrm>
              <a:off x="10022363" y="2833434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617"/>
            <p:cNvSpPr/>
            <p:nvPr/>
          </p:nvSpPr>
          <p:spPr bwMode="auto">
            <a:xfrm>
              <a:off x="10020749" y="2851179"/>
              <a:ext cx="32264" cy="8066"/>
            </a:xfrm>
            <a:custGeom>
              <a:avLst/>
              <a:gdLst>
                <a:gd name="T0" fmla="*/ 0 w 20"/>
                <a:gd name="T1" fmla="*/ 0 h 5"/>
                <a:gd name="T2" fmla="*/ 20 w 20"/>
                <a:gd name="T3" fmla="*/ 5 h 5"/>
                <a:gd name="T4" fmla="*/ 0 w 2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2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Line 618"/>
            <p:cNvSpPr>
              <a:spLocks noChangeShapeType="1"/>
            </p:cNvSpPr>
            <p:nvPr/>
          </p:nvSpPr>
          <p:spPr bwMode="auto">
            <a:xfrm>
              <a:off x="10020749" y="2851179"/>
              <a:ext cx="32264" cy="806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619"/>
            <p:cNvSpPr/>
            <p:nvPr/>
          </p:nvSpPr>
          <p:spPr bwMode="auto">
            <a:xfrm>
              <a:off x="10019135" y="2847952"/>
              <a:ext cx="33877" cy="14519"/>
            </a:xfrm>
            <a:custGeom>
              <a:avLst/>
              <a:gdLst>
                <a:gd name="T0" fmla="*/ 20 w 21"/>
                <a:gd name="T1" fmla="*/ 9 h 9"/>
                <a:gd name="T2" fmla="*/ 21 w 21"/>
                <a:gd name="T3" fmla="*/ 5 h 9"/>
                <a:gd name="T4" fmla="*/ 1 w 21"/>
                <a:gd name="T5" fmla="*/ 0 h 9"/>
                <a:gd name="T6" fmla="*/ 0 w 21"/>
                <a:gd name="T7" fmla="*/ 4 h 9"/>
                <a:gd name="T8" fmla="*/ 20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0" y="9"/>
                  </a:moveTo>
                  <a:lnTo>
                    <a:pt x="21" y="5"/>
                  </a:lnTo>
                  <a:lnTo>
                    <a:pt x="1" y="0"/>
                  </a:lnTo>
                  <a:lnTo>
                    <a:pt x="0" y="4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20"/>
            <p:cNvSpPr/>
            <p:nvPr/>
          </p:nvSpPr>
          <p:spPr bwMode="auto">
            <a:xfrm>
              <a:off x="10015909" y="2867311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Line 621"/>
            <p:cNvSpPr>
              <a:spLocks noChangeShapeType="1"/>
            </p:cNvSpPr>
            <p:nvPr/>
          </p:nvSpPr>
          <p:spPr bwMode="auto">
            <a:xfrm>
              <a:off x="10015909" y="2867311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622"/>
            <p:cNvSpPr/>
            <p:nvPr/>
          </p:nvSpPr>
          <p:spPr bwMode="auto">
            <a:xfrm>
              <a:off x="10015909" y="2864084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623"/>
            <p:cNvSpPr/>
            <p:nvPr/>
          </p:nvSpPr>
          <p:spPr bwMode="auto">
            <a:xfrm>
              <a:off x="10012683" y="2881829"/>
              <a:ext cx="16132" cy="4840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Line 624"/>
            <p:cNvSpPr>
              <a:spLocks noChangeShapeType="1"/>
            </p:cNvSpPr>
            <p:nvPr/>
          </p:nvSpPr>
          <p:spPr bwMode="auto">
            <a:xfrm>
              <a:off x="10012683" y="2881829"/>
              <a:ext cx="16132" cy="48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25"/>
            <p:cNvSpPr/>
            <p:nvPr/>
          </p:nvSpPr>
          <p:spPr bwMode="auto">
            <a:xfrm>
              <a:off x="10012683" y="2878603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26"/>
            <p:cNvSpPr/>
            <p:nvPr/>
          </p:nvSpPr>
          <p:spPr bwMode="auto">
            <a:xfrm>
              <a:off x="10009456" y="2896348"/>
              <a:ext cx="16132" cy="4840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Line 627"/>
            <p:cNvSpPr>
              <a:spLocks noChangeShapeType="1"/>
            </p:cNvSpPr>
            <p:nvPr/>
          </p:nvSpPr>
          <p:spPr bwMode="auto">
            <a:xfrm>
              <a:off x="10009456" y="2896348"/>
              <a:ext cx="16132" cy="48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628"/>
            <p:cNvSpPr/>
            <p:nvPr/>
          </p:nvSpPr>
          <p:spPr bwMode="auto">
            <a:xfrm>
              <a:off x="10009456" y="2893122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629"/>
            <p:cNvSpPr/>
            <p:nvPr/>
          </p:nvSpPr>
          <p:spPr bwMode="auto">
            <a:xfrm>
              <a:off x="10006231" y="2912479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Line 630"/>
            <p:cNvSpPr>
              <a:spLocks noChangeShapeType="1"/>
            </p:cNvSpPr>
            <p:nvPr/>
          </p:nvSpPr>
          <p:spPr bwMode="auto">
            <a:xfrm>
              <a:off x="10006231" y="2912479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631"/>
            <p:cNvSpPr/>
            <p:nvPr/>
          </p:nvSpPr>
          <p:spPr bwMode="auto">
            <a:xfrm>
              <a:off x="10006231" y="2907640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632"/>
            <p:cNvSpPr/>
            <p:nvPr/>
          </p:nvSpPr>
          <p:spPr bwMode="auto">
            <a:xfrm>
              <a:off x="10003004" y="2926998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Line 633"/>
            <p:cNvSpPr>
              <a:spLocks noChangeShapeType="1"/>
            </p:cNvSpPr>
            <p:nvPr/>
          </p:nvSpPr>
          <p:spPr bwMode="auto">
            <a:xfrm>
              <a:off x="10003004" y="2926998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634"/>
            <p:cNvSpPr/>
            <p:nvPr/>
          </p:nvSpPr>
          <p:spPr bwMode="auto">
            <a:xfrm>
              <a:off x="10003004" y="2922159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635"/>
            <p:cNvSpPr/>
            <p:nvPr/>
          </p:nvSpPr>
          <p:spPr bwMode="auto">
            <a:xfrm>
              <a:off x="9999777" y="2941517"/>
              <a:ext cx="32264" cy="6453"/>
            </a:xfrm>
            <a:custGeom>
              <a:avLst/>
              <a:gdLst>
                <a:gd name="T0" fmla="*/ 0 w 20"/>
                <a:gd name="T1" fmla="*/ 0 h 4"/>
                <a:gd name="T2" fmla="*/ 20 w 20"/>
                <a:gd name="T3" fmla="*/ 4 h 4"/>
                <a:gd name="T4" fmla="*/ 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2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Line 636"/>
            <p:cNvSpPr>
              <a:spLocks noChangeShapeType="1"/>
            </p:cNvSpPr>
            <p:nvPr/>
          </p:nvSpPr>
          <p:spPr bwMode="auto">
            <a:xfrm>
              <a:off x="9999777" y="2941517"/>
              <a:ext cx="32264" cy="645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637"/>
            <p:cNvSpPr/>
            <p:nvPr/>
          </p:nvSpPr>
          <p:spPr bwMode="auto">
            <a:xfrm>
              <a:off x="9999777" y="2938291"/>
              <a:ext cx="33877" cy="14519"/>
            </a:xfrm>
            <a:custGeom>
              <a:avLst/>
              <a:gdLst>
                <a:gd name="T0" fmla="*/ 20 w 21"/>
                <a:gd name="T1" fmla="*/ 9 h 9"/>
                <a:gd name="T2" fmla="*/ 21 w 21"/>
                <a:gd name="T3" fmla="*/ 4 h 9"/>
                <a:gd name="T4" fmla="*/ 1 w 21"/>
                <a:gd name="T5" fmla="*/ 0 h 9"/>
                <a:gd name="T6" fmla="*/ 0 w 21"/>
                <a:gd name="T7" fmla="*/ 4 h 9"/>
                <a:gd name="T8" fmla="*/ 20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0" y="9"/>
                  </a:moveTo>
                  <a:lnTo>
                    <a:pt x="21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638"/>
            <p:cNvSpPr/>
            <p:nvPr/>
          </p:nvSpPr>
          <p:spPr bwMode="auto">
            <a:xfrm>
              <a:off x="9996551" y="2956036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Line 639"/>
            <p:cNvSpPr>
              <a:spLocks noChangeShapeType="1"/>
            </p:cNvSpPr>
            <p:nvPr/>
          </p:nvSpPr>
          <p:spPr bwMode="auto">
            <a:xfrm>
              <a:off x="9996551" y="2956036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640"/>
            <p:cNvSpPr/>
            <p:nvPr/>
          </p:nvSpPr>
          <p:spPr bwMode="auto">
            <a:xfrm>
              <a:off x="9996551" y="2952809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641"/>
            <p:cNvSpPr/>
            <p:nvPr/>
          </p:nvSpPr>
          <p:spPr bwMode="auto">
            <a:xfrm>
              <a:off x="9993324" y="2970554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Line 642"/>
            <p:cNvSpPr>
              <a:spLocks noChangeShapeType="1"/>
            </p:cNvSpPr>
            <p:nvPr/>
          </p:nvSpPr>
          <p:spPr bwMode="auto">
            <a:xfrm>
              <a:off x="9993324" y="2970554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643"/>
            <p:cNvSpPr/>
            <p:nvPr/>
          </p:nvSpPr>
          <p:spPr bwMode="auto">
            <a:xfrm>
              <a:off x="9993324" y="2967328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644"/>
            <p:cNvSpPr/>
            <p:nvPr/>
          </p:nvSpPr>
          <p:spPr bwMode="auto">
            <a:xfrm>
              <a:off x="9990099" y="2985073"/>
              <a:ext cx="16132" cy="4840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Line 645"/>
            <p:cNvSpPr>
              <a:spLocks noChangeShapeType="1"/>
            </p:cNvSpPr>
            <p:nvPr/>
          </p:nvSpPr>
          <p:spPr bwMode="auto">
            <a:xfrm>
              <a:off x="9990099" y="2985073"/>
              <a:ext cx="16132" cy="48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646"/>
            <p:cNvSpPr/>
            <p:nvPr/>
          </p:nvSpPr>
          <p:spPr bwMode="auto">
            <a:xfrm>
              <a:off x="9990099" y="2981847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647"/>
            <p:cNvSpPr/>
            <p:nvPr/>
          </p:nvSpPr>
          <p:spPr bwMode="auto">
            <a:xfrm>
              <a:off x="9986872" y="2999592"/>
              <a:ext cx="16132" cy="4840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Line 648"/>
            <p:cNvSpPr>
              <a:spLocks noChangeShapeType="1"/>
            </p:cNvSpPr>
            <p:nvPr/>
          </p:nvSpPr>
          <p:spPr bwMode="auto">
            <a:xfrm>
              <a:off x="9986872" y="2999592"/>
              <a:ext cx="16132" cy="48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649"/>
            <p:cNvSpPr/>
            <p:nvPr/>
          </p:nvSpPr>
          <p:spPr bwMode="auto">
            <a:xfrm>
              <a:off x="9986872" y="2996365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650"/>
            <p:cNvSpPr/>
            <p:nvPr/>
          </p:nvSpPr>
          <p:spPr bwMode="auto">
            <a:xfrm>
              <a:off x="9983645" y="3015724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Line 651"/>
            <p:cNvSpPr>
              <a:spLocks noChangeShapeType="1"/>
            </p:cNvSpPr>
            <p:nvPr/>
          </p:nvSpPr>
          <p:spPr bwMode="auto">
            <a:xfrm>
              <a:off x="9983645" y="3015724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652"/>
            <p:cNvSpPr/>
            <p:nvPr/>
          </p:nvSpPr>
          <p:spPr bwMode="auto">
            <a:xfrm>
              <a:off x="9982032" y="3010884"/>
              <a:ext cx="19358" cy="11292"/>
            </a:xfrm>
            <a:custGeom>
              <a:avLst/>
              <a:gdLst>
                <a:gd name="T0" fmla="*/ 11 w 12"/>
                <a:gd name="T1" fmla="*/ 7 h 7"/>
                <a:gd name="T2" fmla="*/ 12 w 12"/>
                <a:gd name="T3" fmla="*/ 3 h 7"/>
                <a:gd name="T4" fmla="*/ 2 w 12"/>
                <a:gd name="T5" fmla="*/ 0 h 7"/>
                <a:gd name="T6" fmla="*/ 0 w 12"/>
                <a:gd name="T7" fmla="*/ 5 h 7"/>
                <a:gd name="T8" fmla="*/ 11 w 1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lnTo>
                    <a:pt x="1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653"/>
            <p:cNvSpPr/>
            <p:nvPr/>
          </p:nvSpPr>
          <p:spPr bwMode="auto">
            <a:xfrm>
              <a:off x="9980420" y="3030242"/>
              <a:ext cx="32264" cy="6453"/>
            </a:xfrm>
            <a:custGeom>
              <a:avLst/>
              <a:gdLst>
                <a:gd name="T0" fmla="*/ 0 w 20"/>
                <a:gd name="T1" fmla="*/ 0 h 4"/>
                <a:gd name="T2" fmla="*/ 20 w 20"/>
                <a:gd name="T3" fmla="*/ 4 h 4"/>
                <a:gd name="T4" fmla="*/ 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2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Line 654"/>
            <p:cNvSpPr>
              <a:spLocks noChangeShapeType="1"/>
            </p:cNvSpPr>
            <p:nvPr/>
          </p:nvSpPr>
          <p:spPr bwMode="auto">
            <a:xfrm>
              <a:off x="9980420" y="3030242"/>
              <a:ext cx="32264" cy="645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655"/>
            <p:cNvSpPr/>
            <p:nvPr/>
          </p:nvSpPr>
          <p:spPr bwMode="auto">
            <a:xfrm>
              <a:off x="9980420" y="3025403"/>
              <a:ext cx="33877" cy="16132"/>
            </a:xfrm>
            <a:custGeom>
              <a:avLst/>
              <a:gdLst>
                <a:gd name="T0" fmla="*/ 20 w 21"/>
                <a:gd name="T1" fmla="*/ 10 h 10"/>
                <a:gd name="T2" fmla="*/ 21 w 21"/>
                <a:gd name="T3" fmla="*/ 5 h 10"/>
                <a:gd name="T4" fmla="*/ 1 w 21"/>
                <a:gd name="T5" fmla="*/ 0 h 10"/>
                <a:gd name="T6" fmla="*/ 0 w 21"/>
                <a:gd name="T7" fmla="*/ 5 h 10"/>
                <a:gd name="T8" fmla="*/ 20 w 2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0" y="10"/>
                  </a:moveTo>
                  <a:lnTo>
                    <a:pt x="21" y="5"/>
                  </a:lnTo>
                  <a:lnTo>
                    <a:pt x="1" y="0"/>
                  </a:lnTo>
                  <a:lnTo>
                    <a:pt x="0" y="5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656"/>
            <p:cNvSpPr/>
            <p:nvPr/>
          </p:nvSpPr>
          <p:spPr bwMode="auto">
            <a:xfrm>
              <a:off x="7705834" y="1242833"/>
              <a:ext cx="85499" cy="100017"/>
            </a:xfrm>
            <a:custGeom>
              <a:avLst/>
              <a:gdLst>
                <a:gd name="T0" fmla="*/ 105 w 241"/>
                <a:gd name="T1" fmla="*/ 285 h 285"/>
                <a:gd name="T2" fmla="*/ 80 w 241"/>
                <a:gd name="T3" fmla="*/ 5 h 285"/>
                <a:gd name="T4" fmla="*/ 224 w 241"/>
                <a:gd name="T5" fmla="*/ 63 h 285"/>
                <a:gd name="T6" fmla="*/ 189 w 241"/>
                <a:gd name="T7" fmla="*/ 266 h 285"/>
                <a:gd name="T8" fmla="*/ 105 w 241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85">
                  <a:moveTo>
                    <a:pt x="105" y="285"/>
                  </a:moveTo>
                  <a:cubicBezTo>
                    <a:pt x="105" y="285"/>
                    <a:pt x="0" y="11"/>
                    <a:pt x="80" y="5"/>
                  </a:cubicBezTo>
                  <a:cubicBezTo>
                    <a:pt x="160" y="0"/>
                    <a:pt x="207" y="24"/>
                    <a:pt x="224" y="63"/>
                  </a:cubicBezTo>
                  <a:cubicBezTo>
                    <a:pt x="241" y="102"/>
                    <a:pt x="189" y="266"/>
                    <a:pt x="189" y="266"/>
                  </a:cubicBezTo>
                  <a:lnTo>
                    <a:pt x="105" y="285"/>
                  </a:lnTo>
                  <a:close/>
                </a:path>
              </a:pathLst>
            </a:custGeom>
            <a:solidFill>
              <a:srgbClr val="DB6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657"/>
            <p:cNvSpPr/>
            <p:nvPr/>
          </p:nvSpPr>
          <p:spPr bwMode="auto">
            <a:xfrm>
              <a:off x="8275286" y="1933276"/>
              <a:ext cx="101631" cy="90338"/>
            </a:xfrm>
            <a:custGeom>
              <a:avLst/>
              <a:gdLst>
                <a:gd name="T0" fmla="*/ 0 w 286"/>
                <a:gd name="T1" fmla="*/ 110 h 256"/>
                <a:gd name="T2" fmla="*/ 269 w 286"/>
                <a:gd name="T3" fmla="*/ 177 h 256"/>
                <a:gd name="T4" fmla="*/ 234 w 286"/>
                <a:gd name="T5" fmla="*/ 23 h 256"/>
                <a:gd name="T6" fmla="*/ 32 w 286"/>
                <a:gd name="T7" fmla="*/ 28 h 256"/>
                <a:gd name="T8" fmla="*/ 0 w 286"/>
                <a:gd name="T9" fmla="*/ 1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56">
                  <a:moveTo>
                    <a:pt x="0" y="110"/>
                  </a:moveTo>
                  <a:cubicBezTo>
                    <a:pt x="0" y="110"/>
                    <a:pt x="251" y="256"/>
                    <a:pt x="269" y="177"/>
                  </a:cubicBezTo>
                  <a:cubicBezTo>
                    <a:pt x="286" y="97"/>
                    <a:pt x="270" y="46"/>
                    <a:pt x="234" y="23"/>
                  </a:cubicBezTo>
                  <a:cubicBezTo>
                    <a:pt x="199" y="0"/>
                    <a:pt x="32" y="28"/>
                    <a:pt x="32" y="28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DB6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658"/>
            <p:cNvSpPr/>
            <p:nvPr/>
          </p:nvSpPr>
          <p:spPr bwMode="auto">
            <a:xfrm>
              <a:off x="7599363" y="1299295"/>
              <a:ext cx="732384" cy="798527"/>
            </a:xfrm>
            <a:custGeom>
              <a:avLst/>
              <a:gdLst>
                <a:gd name="T0" fmla="*/ 1375 w 2069"/>
                <a:gd name="T1" fmla="*/ 2173 h 2257"/>
                <a:gd name="T2" fmla="*/ 936 w 2069"/>
                <a:gd name="T3" fmla="*/ 1655 h 2257"/>
                <a:gd name="T4" fmla="*/ 971 w 2069"/>
                <a:gd name="T5" fmla="*/ 1369 h 2257"/>
                <a:gd name="T6" fmla="*/ 977 w 2069"/>
                <a:gd name="T7" fmla="*/ 1364 h 2257"/>
                <a:gd name="T8" fmla="*/ 798 w 2069"/>
                <a:gd name="T9" fmla="*/ 1151 h 2257"/>
                <a:gd name="T10" fmla="*/ 791 w 2069"/>
                <a:gd name="T11" fmla="*/ 1157 h 2257"/>
                <a:gd name="T12" fmla="*/ 508 w 2069"/>
                <a:gd name="T13" fmla="*/ 1149 h 2257"/>
                <a:gd name="T14" fmla="*/ 69 w 2069"/>
                <a:gd name="T15" fmla="*/ 631 h 2257"/>
                <a:gd name="T16" fmla="*/ 104 w 2069"/>
                <a:gd name="T17" fmla="*/ 345 h 2257"/>
                <a:gd name="T18" fmla="*/ 410 w 2069"/>
                <a:gd name="T19" fmla="*/ 77 h 2257"/>
                <a:gd name="T20" fmla="*/ 694 w 2069"/>
                <a:gd name="T21" fmla="*/ 85 h 2257"/>
                <a:gd name="T22" fmla="*/ 1132 w 2069"/>
                <a:gd name="T23" fmla="*/ 603 h 2257"/>
                <a:gd name="T24" fmla="*/ 1098 w 2069"/>
                <a:gd name="T25" fmla="*/ 889 h 2257"/>
                <a:gd name="T26" fmla="*/ 1064 w 2069"/>
                <a:gd name="T27" fmla="*/ 918 h 2257"/>
                <a:gd name="T28" fmla="*/ 1073 w 2069"/>
                <a:gd name="T29" fmla="*/ 1107 h 2257"/>
                <a:gd name="T30" fmla="*/ 1205 w 2069"/>
                <a:gd name="T31" fmla="*/ 1164 h 2257"/>
                <a:gd name="T32" fmla="*/ 1278 w 2069"/>
                <a:gd name="T33" fmla="*/ 1101 h 2257"/>
                <a:gd name="T34" fmla="*/ 1561 w 2069"/>
                <a:gd name="T35" fmla="*/ 1109 h 2257"/>
                <a:gd name="T36" fmla="*/ 2000 w 2069"/>
                <a:gd name="T37" fmla="*/ 1627 h 2257"/>
                <a:gd name="T38" fmla="*/ 1965 w 2069"/>
                <a:gd name="T39" fmla="*/ 1913 h 2257"/>
                <a:gd name="T40" fmla="*/ 1659 w 2069"/>
                <a:gd name="T41" fmla="*/ 2180 h 2257"/>
                <a:gd name="T42" fmla="*/ 1375 w 2069"/>
                <a:gd name="T43" fmla="*/ 2173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9" h="2257">
                  <a:moveTo>
                    <a:pt x="1375" y="2173"/>
                  </a:moveTo>
                  <a:cubicBezTo>
                    <a:pt x="936" y="1655"/>
                    <a:pt x="936" y="1655"/>
                    <a:pt x="936" y="1655"/>
                  </a:cubicBezTo>
                  <a:cubicBezTo>
                    <a:pt x="868" y="1574"/>
                    <a:pt x="883" y="1446"/>
                    <a:pt x="971" y="1369"/>
                  </a:cubicBezTo>
                  <a:cubicBezTo>
                    <a:pt x="977" y="1364"/>
                    <a:pt x="977" y="1364"/>
                    <a:pt x="977" y="1364"/>
                  </a:cubicBezTo>
                  <a:cubicBezTo>
                    <a:pt x="888" y="1286"/>
                    <a:pt x="831" y="1206"/>
                    <a:pt x="798" y="1151"/>
                  </a:cubicBezTo>
                  <a:cubicBezTo>
                    <a:pt x="791" y="1157"/>
                    <a:pt x="791" y="1157"/>
                    <a:pt x="791" y="1157"/>
                  </a:cubicBezTo>
                  <a:cubicBezTo>
                    <a:pt x="703" y="1233"/>
                    <a:pt x="576" y="1230"/>
                    <a:pt x="508" y="1149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0" y="550"/>
                    <a:pt x="16" y="422"/>
                    <a:pt x="104" y="345"/>
                  </a:cubicBezTo>
                  <a:cubicBezTo>
                    <a:pt x="410" y="77"/>
                    <a:pt x="410" y="77"/>
                    <a:pt x="410" y="77"/>
                  </a:cubicBezTo>
                  <a:cubicBezTo>
                    <a:pt x="498" y="0"/>
                    <a:pt x="625" y="3"/>
                    <a:pt x="694" y="85"/>
                  </a:cubicBezTo>
                  <a:cubicBezTo>
                    <a:pt x="1132" y="603"/>
                    <a:pt x="1132" y="603"/>
                    <a:pt x="1132" y="603"/>
                  </a:cubicBezTo>
                  <a:cubicBezTo>
                    <a:pt x="1201" y="684"/>
                    <a:pt x="1186" y="812"/>
                    <a:pt x="1098" y="889"/>
                  </a:cubicBezTo>
                  <a:cubicBezTo>
                    <a:pt x="1064" y="918"/>
                    <a:pt x="1064" y="918"/>
                    <a:pt x="1064" y="918"/>
                  </a:cubicBezTo>
                  <a:cubicBezTo>
                    <a:pt x="1042" y="958"/>
                    <a:pt x="1014" y="1037"/>
                    <a:pt x="1073" y="1107"/>
                  </a:cubicBezTo>
                  <a:cubicBezTo>
                    <a:pt x="1114" y="1156"/>
                    <a:pt x="1164" y="1166"/>
                    <a:pt x="1205" y="1164"/>
                  </a:cubicBezTo>
                  <a:cubicBezTo>
                    <a:pt x="1278" y="1101"/>
                    <a:pt x="1278" y="1101"/>
                    <a:pt x="1278" y="1101"/>
                  </a:cubicBezTo>
                  <a:cubicBezTo>
                    <a:pt x="1365" y="1024"/>
                    <a:pt x="1492" y="1027"/>
                    <a:pt x="1561" y="1109"/>
                  </a:cubicBezTo>
                  <a:cubicBezTo>
                    <a:pt x="2000" y="1627"/>
                    <a:pt x="2000" y="1627"/>
                    <a:pt x="2000" y="1627"/>
                  </a:cubicBezTo>
                  <a:cubicBezTo>
                    <a:pt x="2069" y="1708"/>
                    <a:pt x="2053" y="1836"/>
                    <a:pt x="1965" y="1913"/>
                  </a:cubicBezTo>
                  <a:cubicBezTo>
                    <a:pt x="1659" y="2180"/>
                    <a:pt x="1659" y="2180"/>
                    <a:pt x="1659" y="2180"/>
                  </a:cubicBezTo>
                  <a:cubicBezTo>
                    <a:pt x="1571" y="2257"/>
                    <a:pt x="1444" y="2254"/>
                    <a:pt x="1375" y="2173"/>
                  </a:cubicBezTo>
                  <a:close/>
                </a:path>
              </a:pathLst>
            </a:custGeom>
            <a:solidFill>
              <a:srgbClr val="F3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659"/>
            <p:cNvSpPr/>
            <p:nvPr/>
          </p:nvSpPr>
          <p:spPr bwMode="auto">
            <a:xfrm>
              <a:off x="7636468" y="1336398"/>
              <a:ext cx="283920" cy="280694"/>
            </a:xfrm>
            <a:custGeom>
              <a:avLst/>
              <a:gdLst>
                <a:gd name="T0" fmla="*/ 57 w 802"/>
                <a:gd name="T1" fmla="*/ 520 h 791"/>
                <a:gd name="T2" fmla="*/ 86 w 802"/>
                <a:gd name="T3" fmla="*/ 285 h 791"/>
                <a:gd name="T4" fmla="*/ 338 w 802"/>
                <a:gd name="T5" fmla="*/ 64 h 791"/>
                <a:gd name="T6" fmla="*/ 572 w 802"/>
                <a:gd name="T7" fmla="*/ 70 h 791"/>
                <a:gd name="T8" fmla="*/ 802 w 802"/>
                <a:gd name="T9" fmla="*/ 341 h 791"/>
                <a:gd name="T10" fmla="*/ 286 w 802"/>
                <a:gd name="T11" fmla="*/ 791 h 791"/>
                <a:gd name="T12" fmla="*/ 57 w 802"/>
                <a:gd name="T13" fmla="*/ 52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791">
                  <a:moveTo>
                    <a:pt x="57" y="520"/>
                  </a:moveTo>
                  <a:cubicBezTo>
                    <a:pt x="0" y="454"/>
                    <a:pt x="13" y="348"/>
                    <a:pt x="86" y="285"/>
                  </a:cubicBezTo>
                  <a:cubicBezTo>
                    <a:pt x="338" y="64"/>
                    <a:pt x="338" y="64"/>
                    <a:pt x="338" y="64"/>
                  </a:cubicBezTo>
                  <a:cubicBezTo>
                    <a:pt x="411" y="0"/>
                    <a:pt x="516" y="3"/>
                    <a:pt x="572" y="70"/>
                  </a:cubicBezTo>
                  <a:cubicBezTo>
                    <a:pt x="802" y="341"/>
                    <a:pt x="802" y="341"/>
                    <a:pt x="802" y="341"/>
                  </a:cubicBezTo>
                  <a:cubicBezTo>
                    <a:pt x="286" y="791"/>
                    <a:pt x="286" y="791"/>
                    <a:pt x="286" y="791"/>
                  </a:cubicBezTo>
                  <a:lnTo>
                    <a:pt x="57" y="520"/>
                  </a:lnTo>
                  <a:close/>
                </a:path>
              </a:pathLst>
            </a:custGeom>
            <a:solidFill>
              <a:srgbClr val="DC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660"/>
            <p:cNvSpPr/>
            <p:nvPr/>
          </p:nvSpPr>
          <p:spPr bwMode="auto">
            <a:xfrm>
              <a:off x="7738096" y="1457387"/>
              <a:ext cx="250043" cy="238751"/>
            </a:xfrm>
            <a:custGeom>
              <a:avLst/>
              <a:gdLst>
                <a:gd name="T0" fmla="*/ 133 w 705"/>
                <a:gd name="T1" fmla="*/ 606 h 676"/>
                <a:gd name="T2" fmla="*/ 0 w 705"/>
                <a:gd name="T3" fmla="*/ 450 h 676"/>
                <a:gd name="T4" fmla="*/ 516 w 705"/>
                <a:gd name="T5" fmla="*/ 0 h 676"/>
                <a:gd name="T6" fmla="*/ 648 w 705"/>
                <a:gd name="T7" fmla="*/ 156 h 676"/>
                <a:gd name="T8" fmla="*/ 619 w 705"/>
                <a:gd name="T9" fmla="*/ 392 h 676"/>
                <a:gd name="T10" fmla="*/ 367 w 705"/>
                <a:gd name="T11" fmla="*/ 613 h 676"/>
                <a:gd name="T12" fmla="*/ 133 w 705"/>
                <a:gd name="T13" fmla="*/ 60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676">
                  <a:moveTo>
                    <a:pt x="133" y="606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705" y="223"/>
                    <a:pt x="692" y="329"/>
                    <a:pt x="619" y="392"/>
                  </a:cubicBezTo>
                  <a:cubicBezTo>
                    <a:pt x="367" y="613"/>
                    <a:pt x="367" y="613"/>
                    <a:pt x="367" y="613"/>
                  </a:cubicBezTo>
                  <a:cubicBezTo>
                    <a:pt x="294" y="676"/>
                    <a:pt x="190" y="673"/>
                    <a:pt x="133" y="606"/>
                  </a:cubicBezTo>
                  <a:close/>
                </a:path>
              </a:pathLst>
            </a:custGeom>
            <a:solidFill>
              <a:srgbClr val="C6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661"/>
            <p:cNvSpPr/>
            <p:nvPr/>
          </p:nvSpPr>
          <p:spPr bwMode="auto">
            <a:xfrm>
              <a:off x="7944586" y="1699364"/>
              <a:ext cx="301665" cy="301666"/>
            </a:xfrm>
            <a:custGeom>
              <a:avLst/>
              <a:gdLst>
                <a:gd name="T0" fmla="*/ 57 w 853"/>
                <a:gd name="T1" fmla="*/ 520 h 852"/>
                <a:gd name="T2" fmla="*/ 85 w 853"/>
                <a:gd name="T3" fmla="*/ 284 h 852"/>
                <a:gd name="T4" fmla="*/ 338 w 853"/>
                <a:gd name="T5" fmla="*/ 64 h 852"/>
                <a:gd name="T6" fmla="*/ 572 w 853"/>
                <a:gd name="T7" fmla="*/ 70 h 852"/>
                <a:gd name="T8" fmla="*/ 853 w 853"/>
                <a:gd name="T9" fmla="*/ 401 h 852"/>
                <a:gd name="T10" fmla="*/ 338 w 853"/>
                <a:gd name="T11" fmla="*/ 852 h 852"/>
                <a:gd name="T12" fmla="*/ 57 w 853"/>
                <a:gd name="T13" fmla="*/ 52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3" h="852">
                  <a:moveTo>
                    <a:pt x="57" y="520"/>
                  </a:moveTo>
                  <a:cubicBezTo>
                    <a:pt x="0" y="454"/>
                    <a:pt x="13" y="348"/>
                    <a:pt x="85" y="284"/>
                  </a:cubicBezTo>
                  <a:cubicBezTo>
                    <a:pt x="338" y="64"/>
                    <a:pt x="338" y="64"/>
                    <a:pt x="338" y="64"/>
                  </a:cubicBezTo>
                  <a:cubicBezTo>
                    <a:pt x="410" y="0"/>
                    <a:pt x="515" y="3"/>
                    <a:pt x="572" y="70"/>
                  </a:cubicBezTo>
                  <a:cubicBezTo>
                    <a:pt x="853" y="401"/>
                    <a:pt x="853" y="401"/>
                    <a:pt x="853" y="401"/>
                  </a:cubicBezTo>
                  <a:cubicBezTo>
                    <a:pt x="338" y="852"/>
                    <a:pt x="338" y="852"/>
                    <a:pt x="338" y="852"/>
                  </a:cubicBezTo>
                  <a:lnTo>
                    <a:pt x="57" y="520"/>
                  </a:lnTo>
                  <a:close/>
                </a:path>
              </a:pathLst>
            </a:custGeom>
            <a:solidFill>
              <a:srgbClr val="DC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662"/>
            <p:cNvSpPr/>
            <p:nvPr/>
          </p:nvSpPr>
          <p:spPr bwMode="auto">
            <a:xfrm>
              <a:off x="8063962" y="1841325"/>
              <a:ext cx="230685" cy="217780"/>
            </a:xfrm>
            <a:custGeom>
              <a:avLst/>
              <a:gdLst>
                <a:gd name="T0" fmla="*/ 81 w 652"/>
                <a:gd name="T1" fmla="*/ 546 h 616"/>
                <a:gd name="T2" fmla="*/ 0 w 652"/>
                <a:gd name="T3" fmla="*/ 451 h 616"/>
                <a:gd name="T4" fmla="*/ 515 w 652"/>
                <a:gd name="T5" fmla="*/ 0 h 616"/>
                <a:gd name="T6" fmla="*/ 596 w 652"/>
                <a:gd name="T7" fmla="*/ 96 h 616"/>
                <a:gd name="T8" fmla="*/ 567 w 652"/>
                <a:gd name="T9" fmla="*/ 332 h 616"/>
                <a:gd name="T10" fmla="*/ 315 w 652"/>
                <a:gd name="T11" fmla="*/ 553 h 616"/>
                <a:gd name="T12" fmla="*/ 81 w 652"/>
                <a:gd name="T13" fmla="*/ 54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616">
                  <a:moveTo>
                    <a:pt x="81" y="546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652" y="163"/>
                    <a:pt x="640" y="269"/>
                    <a:pt x="567" y="332"/>
                  </a:cubicBezTo>
                  <a:cubicBezTo>
                    <a:pt x="315" y="553"/>
                    <a:pt x="315" y="553"/>
                    <a:pt x="315" y="553"/>
                  </a:cubicBezTo>
                  <a:cubicBezTo>
                    <a:pt x="242" y="616"/>
                    <a:pt x="137" y="613"/>
                    <a:pt x="81" y="546"/>
                  </a:cubicBezTo>
                  <a:close/>
                </a:path>
              </a:pathLst>
            </a:custGeom>
            <a:solidFill>
              <a:srgbClr val="C6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63"/>
            <p:cNvSpPr/>
            <p:nvPr/>
          </p:nvSpPr>
          <p:spPr bwMode="auto">
            <a:xfrm>
              <a:off x="10412756" y="1810674"/>
              <a:ext cx="41943" cy="48396"/>
            </a:xfrm>
            <a:custGeom>
              <a:avLst/>
              <a:gdLst>
                <a:gd name="T0" fmla="*/ 6 w 116"/>
                <a:gd name="T1" fmla="*/ 34 h 139"/>
                <a:gd name="T2" fmla="*/ 10 w 116"/>
                <a:gd name="T3" fmla="*/ 6 h 139"/>
                <a:gd name="T4" fmla="*/ 10 w 116"/>
                <a:gd name="T5" fmla="*/ 6 h 139"/>
                <a:gd name="T6" fmla="*/ 38 w 116"/>
                <a:gd name="T7" fmla="*/ 10 h 139"/>
                <a:gd name="T8" fmla="*/ 109 w 116"/>
                <a:gd name="T9" fmla="*/ 105 h 139"/>
                <a:gd name="T10" fmla="*/ 105 w 116"/>
                <a:gd name="T11" fmla="*/ 133 h 139"/>
                <a:gd name="T12" fmla="*/ 105 w 116"/>
                <a:gd name="T13" fmla="*/ 133 h 139"/>
                <a:gd name="T14" fmla="*/ 78 w 116"/>
                <a:gd name="T15" fmla="*/ 129 h 139"/>
                <a:gd name="T16" fmla="*/ 6 w 116"/>
                <a:gd name="T1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39">
                  <a:moveTo>
                    <a:pt x="6" y="34"/>
                  </a:move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1" y="1"/>
                    <a:pt x="38" y="10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6" y="114"/>
                    <a:pt x="114" y="126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97" y="139"/>
                    <a:pt x="84" y="138"/>
                    <a:pt x="78" y="129"/>
                  </a:cubicBezTo>
                  <a:lnTo>
                    <a:pt x="6" y="34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64"/>
            <p:cNvSpPr/>
            <p:nvPr/>
          </p:nvSpPr>
          <p:spPr bwMode="auto">
            <a:xfrm>
              <a:off x="10367586" y="1749373"/>
              <a:ext cx="41943" cy="50009"/>
            </a:xfrm>
            <a:custGeom>
              <a:avLst/>
              <a:gdLst>
                <a:gd name="T0" fmla="*/ 7 w 116"/>
                <a:gd name="T1" fmla="*/ 34 h 140"/>
                <a:gd name="T2" fmla="*/ 11 w 116"/>
                <a:gd name="T3" fmla="*/ 7 h 140"/>
                <a:gd name="T4" fmla="*/ 11 w 116"/>
                <a:gd name="T5" fmla="*/ 7 h 140"/>
                <a:gd name="T6" fmla="*/ 38 w 116"/>
                <a:gd name="T7" fmla="*/ 11 h 140"/>
                <a:gd name="T8" fmla="*/ 110 w 116"/>
                <a:gd name="T9" fmla="*/ 106 h 140"/>
                <a:gd name="T10" fmla="*/ 106 w 116"/>
                <a:gd name="T11" fmla="*/ 133 h 140"/>
                <a:gd name="T12" fmla="*/ 106 w 116"/>
                <a:gd name="T13" fmla="*/ 133 h 140"/>
                <a:gd name="T14" fmla="*/ 78 w 116"/>
                <a:gd name="T15" fmla="*/ 130 h 140"/>
                <a:gd name="T16" fmla="*/ 7 w 116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40">
                  <a:moveTo>
                    <a:pt x="7" y="34"/>
                  </a:moveTo>
                  <a:cubicBezTo>
                    <a:pt x="0" y="26"/>
                    <a:pt x="2" y="14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9" y="0"/>
                    <a:pt x="32" y="2"/>
                    <a:pt x="38" y="11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6" y="114"/>
                    <a:pt x="114" y="127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97" y="140"/>
                    <a:pt x="85" y="138"/>
                    <a:pt x="78" y="130"/>
                  </a:cubicBezTo>
                  <a:lnTo>
                    <a:pt x="7" y="34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65"/>
            <p:cNvSpPr/>
            <p:nvPr/>
          </p:nvSpPr>
          <p:spPr bwMode="auto">
            <a:xfrm>
              <a:off x="10215948" y="1254125"/>
              <a:ext cx="145186" cy="130668"/>
            </a:xfrm>
            <a:custGeom>
              <a:avLst/>
              <a:gdLst>
                <a:gd name="T0" fmla="*/ 0 w 90"/>
                <a:gd name="T1" fmla="*/ 52 h 81"/>
                <a:gd name="T2" fmla="*/ 67 w 90"/>
                <a:gd name="T3" fmla="*/ 0 h 81"/>
                <a:gd name="T4" fmla="*/ 90 w 90"/>
                <a:gd name="T5" fmla="*/ 30 h 81"/>
                <a:gd name="T6" fmla="*/ 22 w 90"/>
                <a:gd name="T7" fmla="*/ 81 h 81"/>
                <a:gd name="T8" fmla="*/ 0 w 90"/>
                <a:gd name="T9" fmla="*/ 5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1">
                  <a:moveTo>
                    <a:pt x="0" y="52"/>
                  </a:moveTo>
                  <a:lnTo>
                    <a:pt x="67" y="0"/>
                  </a:lnTo>
                  <a:lnTo>
                    <a:pt x="90" y="30"/>
                  </a:lnTo>
                  <a:lnTo>
                    <a:pt x="22" y="8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66"/>
            <p:cNvSpPr/>
            <p:nvPr/>
          </p:nvSpPr>
          <p:spPr bwMode="auto">
            <a:xfrm>
              <a:off x="10522451" y="1707430"/>
              <a:ext cx="196808" cy="158092"/>
            </a:xfrm>
            <a:custGeom>
              <a:avLst/>
              <a:gdLst>
                <a:gd name="T0" fmla="*/ 20 w 559"/>
                <a:gd name="T1" fmla="*/ 424 h 451"/>
                <a:gd name="T2" fmla="*/ 243 w 559"/>
                <a:gd name="T3" fmla="*/ 177 h 451"/>
                <a:gd name="T4" fmla="*/ 539 w 559"/>
                <a:gd name="T5" fmla="*/ 28 h 451"/>
                <a:gd name="T6" fmla="*/ 316 w 559"/>
                <a:gd name="T7" fmla="*/ 275 h 451"/>
                <a:gd name="T8" fmla="*/ 20 w 559"/>
                <a:gd name="T9" fmla="*/ 4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451">
                  <a:moveTo>
                    <a:pt x="20" y="424"/>
                  </a:moveTo>
                  <a:cubicBezTo>
                    <a:pt x="0" y="397"/>
                    <a:pt x="99" y="286"/>
                    <a:pt x="243" y="177"/>
                  </a:cubicBezTo>
                  <a:cubicBezTo>
                    <a:pt x="386" y="67"/>
                    <a:pt x="518" y="0"/>
                    <a:pt x="539" y="28"/>
                  </a:cubicBezTo>
                  <a:cubicBezTo>
                    <a:pt x="559" y="55"/>
                    <a:pt x="460" y="166"/>
                    <a:pt x="316" y="275"/>
                  </a:cubicBezTo>
                  <a:cubicBezTo>
                    <a:pt x="173" y="385"/>
                    <a:pt x="41" y="451"/>
                    <a:pt x="20" y="424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67"/>
            <p:cNvSpPr>
              <a:spLocks noEditPoints="1"/>
            </p:cNvSpPr>
            <p:nvPr/>
          </p:nvSpPr>
          <p:spPr bwMode="auto">
            <a:xfrm>
              <a:off x="10256277" y="1184758"/>
              <a:ext cx="533963" cy="627529"/>
            </a:xfrm>
            <a:custGeom>
              <a:avLst/>
              <a:gdLst>
                <a:gd name="T0" fmla="*/ 36 w 1509"/>
                <a:gd name="T1" fmla="*/ 329 h 1772"/>
                <a:gd name="T2" fmla="*/ 138 w 1509"/>
                <a:gd name="T3" fmla="*/ 343 h 1772"/>
                <a:gd name="T4" fmla="*/ 123 w 1509"/>
                <a:gd name="T5" fmla="*/ 445 h 1772"/>
                <a:gd name="T6" fmla="*/ 113 w 1509"/>
                <a:gd name="T7" fmla="*/ 452 h 1772"/>
                <a:gd name="T8" fmla="*/ 138 w 1509"/>
                <a:gd name="T9" fmla="*/ 486 h 1772"/>
                <a:gd name="T10" fmla="*/ 428 w 1509"/>
                <a:gd name="T11" fmla="*/ 503 h 1772"/>
                <a:gd name="T12" fmla="*/ 1265 w 1509"/>
                <a:gd name="T13" fmla="*/ 1340 h 1772"/>
                <a:gd name="T14" fmla="*/ 985 w 1509"/>
                <a:gd name="T15" fmla="*/ 1614 h 1772"/>
                <a:gd name="T16" fmla="*/ 1027 w 1509"/>
                <a:gd name="T17" fmla="*/ 1670 h 1772"/>
                <a:gd name="T18" fmla="*/ 1213 w 1509"/>
                <a:gd name="T19" fmla="*/ 1527 h 1772"/>
                <a:gd name="T20" fmla="*/ 1254 w 1509"/>
                <a:gd name="T21" fmla="*/ 1533 h 1772"/>
                <a:gd name="T22" fmla="*/ 1248 w 1509"/>
                <a:gd name="T23" fmla="*/ 1574 h 1772"/>
                <a:gd name="T24" fmla="*/ 1062 w 1509"/>
                <a:gd name="T25" fmla="*/ 1717 h 1772"/>
                <a:gd name="T26" fmla="*/ 1103 w 1509"/>
                <a:gd name="T27" fmla="*/ 1772 h 1772"/>
                <a:gd name="T28" fmla="*/ 1443 w 1509"/>
                <a:gd name="T29" fmla="*/ 1512 h 1772"/>
                <a:gd name="T30" fmla="*/ 1468 w 1509"/>
                <a:gd name="T31" fmla="*/ 1337 h 1772"/>
                <a:gd name="T32" fmla="*/ 514 w 1509"/>
                <a:gd name="T33" fmla="*/ 65 h 1772"/>
                <a:gd name="T34" fmla="*/ 339 w 1509"/>
                <a:gd name="T35" fmla="*/ 42 h 1772"/>
                <a:gd name="T36" fmla="*/ 0 w 1509"/>
                <a:gd name="T37" fmla="*/ 302 h 1772"/>
                <a:gd name="T38" fmla="*/ 27 w 1509"/>
                <a:gd name="T39" fmla="*/ 338 h 1772"/>
                <a:gd name="T40" fmla="*/ 36 w 1509"/>
                <a:gd name="T41" fmla="*/ 329 h 1772"/>
                <a:gd name="T42" fmla="*/ 164 w 1509"/>
                <a:gd name="T43" fmla="*/ 286 h 1772"/>
                <a:gd name="T44" fmla="*/ 205 w 1509"/>
                <a:gd name="T45" fmla="*/ 292 h 1772"/>
                <a:gd name="T46" fmla="*/ 199 w 1509"/>
                <a:gd name="T47" fmla="*/ 333 h 1772"/>
                <a:gd name="T48" fmla="*/ 158 w 1509"/>
                <a:gd name="T49" fmla="*/ 327 h 1772"/>
                <a:gd name="T50" fmla="*/ 164 w 1509"/>
                <a:gd name="T51" fmla="*/ 286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9" h="1772">
                  <a:moveTo>
                    <a:pt x="36" y="329"/>
                  </a:moveTo>
                  <a:cubicBezTo>
                    <a:pt x="68" y="305"/>
                    <a:pt x="114" y="311"/>
                    <a:pt x="138" y="343"/>
                  </a:cubicBezTo>
                  <a:cubicBezTo>
                    <a:pt x="162" y="375"/>
                    <a:pt x="155" y="421"/>
                    <a:pt x="123" y="445"/>
                  </a:cubicBezTo>
                  <a:cubicBezTo>
                    <a:pt x="120" y="448"/>
                    <a:pt x="116" y="450"/>
                    <a:pt x="113" y="452"/>
                  </a:cubicBezTo>
                  <a:cubicBezTo>
                    <a:pt x="138" y="486"/>
                    <a:pt x="138" y="486"/>
                    <a:pt x="138" y="486"/>
                  </a:cubicBezTo>
                  <a:cubicBezTo>
                    <a:pt x="428" y="503"/>
                    <a:pt x="428" y="503"/>
                    <a:pt x="428" y="503"/>
                  </a:cubicBezTo>
                  <a:cubicBezTo>
                    <a:pt x="1265" y="1340"/>
                    <a:pt x="1265" y="1340"/>
                    <a:pt x="1265" y="1340"/>
                  </a:cubicBezTo>
                  <a:cubicBezTo>
                    <a:pt x="985" y="1614"/>
                    <a:pt x="985" y="1614"/>
                    <a:pt x="985" y="1614"/>
                  </a:cubicBezTo>
                  <a:cubicBezTo>
                    <a:pt x="1027" y="1670"/>
                    <a:pt x="1027" y="1670"/>
                    <a:pt x="1027" y="1670"/>
                  </a:cubicBezTo>
                  <a:cubicBezTo>
                    <a:pt x="1213" y="1527"/>
                    <a:pt x="1213" y="1527"/>
                    <a:pt x="1213" y="1527"/>
                  </a:cubicBezTo>
                  <a:cubicBezTo>
                    <a:pt x="1226" y="1518"/>
                    <a:pt x="1244" y="1520"/>
                    <a:pt x="1254" y="1533"/>
                  </a:cubicBezTo>
                  <a:cubicBezTo>
                    <a:pt x="1264" y="1546"/>
                    <a:pt x="1261" y="1564"/>
                    <a:pt x="1248" y="1574"/>
                  </a:cubicBezTo>
                  <a:cubicBezTo>
                    <a:pt x="1062" y="1717"/>
                    <a:pt x="1062" y="1717"/>
                    <a:pt x="1062" y="1717"/>
                  </a:cubicBezTo>
                  <a:cubicBezTo>
                    <a:pt x="1103" y="1772"/>
                    <a:pt x="1103" y="1772"/>
                    <a:pt x="1103" y="1772"/>
                  </a:cubicBezTo>
                  <a:cubicBezTo>
                    <a:pt x="1443" y="1512"/>
                    <a:pt x="1443" y="1512"/>
                    <a:pt x="1443" y="1512"/>
                  </a:cubicBezTo>
                  <a:cubicBezTo>
                    <a:pt x="1498" y="1470"/>
                    <a:pt x="1509" y="1391"/>
                    <a:pt x="1468" y="1337"/>
                  </a:cubicBezTo>
                  <a:cubicBezTo>
                    <a:pt x="514" y="65"/>
                    <a:pt x="514" y="65"/>
                    <a:pt x="514" y="65"/>
                  </a:cubicBezTo>
                  <a:cubicBezTo>
                    <a:pt x="473" y="10"/>
                    <a:pt x="394" y="0"/>
                    <a:pt x="339" y="4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7" y="338"/>
                    <a:pt x="27" y="338"/>
                    <a:pt x="27" y="338"/>
                  </a:cubicBezTo>
                  <a:cubicBezTo>
                    <a:pt x="30" y="335"/>
                    <a:pt x="33" y="332"/>
                    <a:pt x="36" y="329"/>
                  </a:cubicBezTo>
                  <a:close/>
                  <a:moveTo>
                    <a:pt x="164" y="286"/>
                  </a:moveTo>
                  <a:cubicBezTo>
                    <a:pt x="177" y="276"/>
                    <a:pt x="195" y="279"/>
                    <a:pt x="205" y="292"/>
                  </a:cubicBezTo>
                  <a:cubicBezTo>
                    <a:pt x="214" y="304"/>
                    <a:pt x="212" y="323"/>
                    <a:pt x="199" y="333"/>
                  </a:cubicBezTo>
                  <a:cubicBezTo>
                    <a:pt x="186" y="342"/>
                    <a:pt x="168" y="340"/>
                    <a:pt x="158" y="327"/>
                  </a:cubicBezTo>
                  <a:cubicBezTo>
                    <a:pt x="148" y="314"/>
                    <a:pt x="151" y="296"/>
                    <a:pt x="164" y="286"/>
                  </a:cubicBez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68"/>
            <p:cNvSpPr>
              <a:spLocks noEditPoints="1"/>
            </p:cNvSpPr>
            <p:nvPr/>
          </p:nvSpPr>
          <p:spPr bwMode="auto">
            <a:xfrm>
              <a:off x="10120770" y="1292843"/>
              <a:ext cx="525897" cy="621076"/>
            </a:xfrm>
            <a:custGeom>
              <a:avLst/>
              <a:gdLst>
                <a:gd name="T0" fmla="*/ 1169 w 1489"/>
                <a:gd name="T1" fmla="*/ 1715 h 1757"/>
                <a:gd name="T2" fmla="*/ 1489 w 1489"/>
                <a:gd name="T3" fmla="*/ 1470 h 1757"/>
                <a:gd name="T4" fmla="*/ 1448 w 1489"/>
                <a:gd name="T5" fmla="*/ 1415 h 1757"/>
                <a:gd name="T6" fmla="*/ 1281 w 1489"/>
                <a:gd name="T7" fmla="*/ 1542 h 1757"/>
                <a:gd name="T8" fmla="*/ 1240 w 1489"/>
                <a:gd name="T9" fmla="*/ 1537 h 1757"/>
                <a:gd name="T10" fmla="*/ 1246 w 1489"/>
                <a:gd name="T11" fmla="*/ 1495 h 1757"/>
                <a:gd name="T12" fmla="*/ 1413 w 1489"/>
                <a:gd name="T13" fmla="*/ 1368 h 1757"/>
                <a:gd name="T14" fmla="*/ 1371 w 1489"/>
                <a:gd name="T15" fmla="*/ 1312 h 1757"/>
                <a:gd name="T16" fmla="*/ 1027 w 1489"/>
                <a:gd name="T17" fmla="*/ 1513 h 1757"/>
                <a:gd name="T18" fmla="*/ 273 w 1489"/>
                <a:gd name="T19" fmla="*/ 433 h 1757"/>
                <a:gd name="T20" fmla="*/ 524 w 1489"/>
                <a:gd name="T21" fmla="*/ 184 h 1757"/>
                <a:gd name="T22" fmla="*/ 499 w 1489"/>
                <a:gd name="T23" fmla="*/ 150 h 1757"/>
                <a:gd name="T24" fmla="*/ 407 w 1489"/>
                <a:gd name="T25" fmla="*/ 130 h 1757"/>
                <a:gd name="T26" fmla="*/ 413 w 1489"/>
                <a:gd name="T27" fmla="*/ 36 h 1757"/>
                <a:gd name="T28" fmla="*/ 386 w 1489"/>
                <a:gd name="T29" fmla="*/ 0 h 1757"/>
                <a:gd name="T30" fmla="*/ 66 w 1489"/>
                <a:gd name="T31" fmla="*/ 245 h 1757"/>
                <a:gd name="T32" fmla="*/ 41 w 1489"/>
                <a:gd name="T33" fmla="*/ 420 h 1757"/>
                <a:gd name="T34" fmla="*/ 995 w 1489"/>
                <a:gd name="T35" fmla="*/ 1692 h 1757"/>
                <a:gd name="T36" fmla="*/ 1169 w 1489"/>
                <a:gd name="T37" fmla="*/ 1715 h 1757"/>
                <a:gd name="T38" fmla="*/ 346 w 1489"/>
                <a:gd name="T39" fmla="*/ 140 h 1757"/>
                <a:gd name="T40" fmla="*/ 387 w 1489"/>
                <a:gd name="T41" fmla="*/ 146 h 1757"/>
                <a:gd name="T42" fmla="*/ 381 w 1489"/>
                <a:gd name="T43" fmla="*/ 187 h 1757"/>
                <a:gd name="T44" fmla="*/ 340 w 1489"/>
                <a:gd name="T45" fmla="*/ 181 h 1757"/>
                <a:gd name="T46" fmla="*/ 346 w 1489"/>
                <a:gd name="T47" fmla="*/ 140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9" h="1757">
                  <a:moveTo>
                    <a:pt x="1169" y="1715"/>
                  </a:moveTo>
                  <a:cubicBezTo>
                    <a:pt x="1489" y="1470"/>
                    <a:pt x="1489" y="1470"/>
                    <a:pt x="1489" y="1470"/>
                  </a:cubicBezTo>
                  <a:cubicBezTo>
                    <a:pt x="1448" y="1415"/>
                    <a:pt x="1448" y="1415"/>
                    <a:pt x="1448" y="1415"/>
                  </a:cubicBezTo>
                  <a:cubicBezTo>
                    <a:pt x="1281" y="1542"/>
                    <a:pt x="1281" y="1542"/>
                    <a:pt x="1281" y="1542"/>
                  </a:cubicBezTo>
                  <a:cubicBezTo>
                    <a:pt x="1268" y="1552"/>
                    <a:pt x="1250" y="1550"/>
                    <a:pt x="1240" y="1537"/>
                  </a:cubicBezTo>
                  <a:cubicBezTo>
                    <a:pt x="1230" y="1524"/>
                    <a:pt x="1233" y="1505"/>
                    <a:pt x="1246" y="1495"/>
                  </a:cubicBezTo>
                  <a:cubicBezTo>
                    <a:pt x="1413" y="1368"/>
                    <a:pt x="1413" y="1368"/>
                    <a:pt x="1413" y="1368"/>
                  </a:cubicBezTo>
                  <a:cubicBezTo>
                    <a:pt x="1371" y="1312"/>
                    <a:pt x="1371" y="1312"/>
                    <a:pt x="1371" y="1312"/>
                  </a:cubicBezTo>
                  <a:cubicBezTo>
                    <a:pt x="1027" y="1513"/>
                    <a:pt x="1027" y="1513"/>
                    <a:pt x="1027" y="1513"/>
                  </a:cubicBezTo>
                  <a:cubicBezTo>
                    <a:pt x="273" y="433"/>
                    <a:pt x="273" y="433"/>
                    <a:pt x="273" y="433"/>
                  </a:cubicBezTo>
                  <a:cubicBezTo>
                    <a:pt x="524" y="184"/>
                    <a:pt x="524" y="184"/>
                    <a:pt x="524" y="184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68" y="167"/>
                    <a:pt x="429" y="159"/>
                    <a:pt x="407" y="130"/>
                  </a:cubicBezTo>
                  <a:cubicBezTo>
                    <a:pt x="385" y="101"/>
                    <a:pt x="389" y="61"/>
                    <a:pt x="413" y="36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11" y="287"/>
                    <a:pt x="0" y="366"/>
                    <a:pt x="41" y="420"/>
                  </a:cubicBezTo>
                  <a:cubicBezTo>
                    <a:pt x="995" y="1692"/>
                    <a:pt x="995" y="1692"/>
                    <a:pt x="995" y="1692"/>
                  </a:cubicBezTo>
                  <a:cubicBezTo>
                    <a:pt x="1036" y="1746"/>
                    <a:pt x="1115" y="1757"/>
                    <a:pt x="1169" y="1715"/>
                  </a:cubicBezTo>
                  <a:close/>
                  <a:moveTo>
                    <a:pt x="346" y="140"/>
                  </a:moveTo>
                  <a:cubicBezTo>
                    <a:pt x="359" y="130"/>
                    <a:pt x="377" y="133"/>
                    <a:pt x="387" y="146"/>
                  </a:cubicBezTo>
                  <a:cubicBezTo>
                    <a:pt x="396" y="158"/>
                    <a:pt x="394" y="177"/>
                    <a:pt x="381" y="187"/>
                  </a:cubicBezTo>
                  <a:cubicBezTo>
                    <a:pt x="368" y="196"/>
                    <a:pt x="350" y="194"/>
                    <a:pt x="340" y="181"/>
                  </a:cubicBezTo>
                  <a:cubicBezTo>
                    <a:pt x="331" y="168"/>
                    <a:pt x="333" y="150"/>
                    <a:pt x="346" y="140"/>
                  </a:cubicBezTo>
                  <a:close/>
                </a:path>
              </a:pathLst>
            </a:custGeom>
            <a:solidFill>
              <a:srgbClr val="C0B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669"/>
            <p:cNvSpPr/>
            <p:nvPr/>
          </p:nvSpPr>
          <p:spPr bwMode="auto">
            <a:xfrm>
              <a:off x="10186910" y="1459000"/>
              <a:ext cx="545256" cy="390391"/>
            </a:xfrm>
            <a:custGeom>
              <a:avLst/>
              <a:gdLst>
                <a:gd name="T0" fmla="*/ 2 w 1544"/>
                <a:gd name="T1" fmla="*/ 4 h 1107"/>
                <a:gd name="T2" fmla="*/ 819 w 1544"/>
                <a:gd name="T3" fmla="*/ 1093 h 1107"/>
                <a:gd name="T4" fmla="*/ 858 w 1544"/>
                <a:gd name="T5" fmla="*/ 1098 h 1107"/>
                <a:gd name="T6" fmla="*/ 1533 w 1544"/>
                <a:gd name="T7" fmla="*/ 582 h 1107"/>
                <a:gd name="T8" fmla="*/ 1544 w 1544"/>
                <a:gd name="T9" fmla="*/ 558 h 1107"/>
                <a:gd name="T10" fmla="*/ 0 w 1544"/>
                <a:gd name="T11" fmla="*/ 0 h 1107"/>
                <a:gd name="T12" fmla="*/ 2 w 1544"/>
                <a:gd name="T13" fmla="*/ 4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1107">
                  <a:moveTo>
                    <a:pt x="2" y="4"/>
                  </a:moveTo>
                  <a:cubicBezTo>
                    <a:pt x="819" y="1093"/>
                    <a:pt x="819" y="1093"/>
                    <a:pt x="819" y="1093"/>
                  </a:cubicBezTo>
                  <a:cubicBezTo>
                    <a:pt x="829" y="1105"/>
                    <a:pt x="846" y="1107"/>
                    <a:pt x="858" y="1098"/>
                  </a:cubicBezTo>
                  <a:cubicBezTo>
                    <a:pt x="1533" y="582"/>
                    <a:pt x="1533" y="582"/>
                    <a:pt x="1533" y="582"/>
                  </a:cubicBezTo>
                  <a:cubicBezTo>
                    <a:pt x="1541" y="576"/>
                    <a:pt x="1544" y="567"/>
                    <a:pt x="1544" y="5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4"/>
                  </a:cubicBezTo>
                  <a:close/>
                </a:path>
              </a:pathLst>
            </a:custGeom>
            <a:solidFill>
              <a:srgbClr val="D8E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670"/>
            <p:cNvSpPr/>
            <p:nvPr/>
          </p:nvSpPr>
          <p:spPr bwMode="auto">
            <a:xfrm>
              <a:off x="10183684" y="1260578"/>
              <a:ext cx="548482" cy="395230"/>
            </a:xfrm>
            <a:custGeom>
              <a:avLst/>
              <a:gdLst>
                <a:gd name="T0" fmla="*/ 1551 w 1551"/>
                <a:gd name="T1" fmla="*/ 1119 h 1119"/>
                <a:gd name="T2" fmla="*/ 1545 w 1551"/>
                <a:gd name="T3" fmla="*/ 1104 h 1119"/>
                <a:gd name="T4" fmla="*/ 728 w 1551"/>
                <a:gd name="T5" fmla="*/ 15 h 1119"/>
                <a:gd name="T6" fmla="*/ 689 w 1551"/>
                <a:gd name="T7" fmla="*/ 10 h 1119"/>
                <a:gd name="T8" fmla="*/ 15 w 1551"/>
                <a:gd name="T9" fmla="*/ 526 h 1119"/>
                <a:gd name="T10" fmla="*/ 7 w 1551"/>
                <a:gd name="T11" fmla="*/ 561 h 1119"/>
                <a:gd name="T12" fmla="*/ 1551 w 1551"/>
                <a:gd name="T13" fmla="*/ 1119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1" h="1119">
                  <a:moveTo>
                    <a:pt x="1551" y="1119"/>
                  </a:moveTo>
                  <a:cubicBezTo>
                    <a:pt x="1551" y="1113"/>
                    <a:pt x="1549" y="1108"/>
                    <a:pt x="1545" y="1104"/>
                  </a:cubicBezTo>
                  <a:cubicBezTo>
                    <a:pt x="728" y="15"/>
                    <a:pt x="728" y="15"/>
                    <a:pt x="728" y="15"/>
                  </a:cubicBezTo>
                  <a:cubicBezTo>
                    <a:pt x="719" y="3"/>
                    <a:pt x="701" y="0"/>
                    <a:pt x="689" y="10"/>
                  </a:cubicBezTo>
                  <a:cubicBezTo>
                    <a:pt x="15" y="526"/>
                    <a:pt x="15" y="526"/>
                    <a:pt x="15" y="526"/>
                  </a:cubicBezTo>
                  <a:cubicBezTo>
                    <a:pt x="3" y="534"/>
                    <a:pt x="0" y="549"/>
                    <a:pt x="7" y="561"/>
                  </a:cubicBezTo>
                  <a:lnTo>
                    <a:pt x="1551" y="1119"/>
                  </a:lnTo>
                  <a:close/>
                </a:path>
              </a:pathLst>
            </a:custGeom>
            <a:solidFill>
              <a:srgbClr val="E8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71"/>
            <p:cNvSpPr/>
            <p:nvPr/>
          </p:nvSpPr>
          <p:spPr bwMode="auto">
            <a:xfrm>
              <a:off x="9725540" y="336223"/>
              <a:ext cx="82272" cy="80659"/>
            </a:xfrm>
            <a:custGeom>
              <a:avLst/>
              <a:gdLst>
                <a:gd name="T0" fmla="*/ 192 w 233"/>
                <a:gd name="T1" fmla="*/ 187 h 229"/>
                <a:gd name="T2" fmla="*/ 190 w 233"/>
                <a:gd name="T3" fmla="*/ 40 h 229"/>
                <a:gd name="T4" fmla="*/ 40 w 233"/>
                <a:gd name="T5" fmla="*/ 42 h 229"/>
                <a:gd name="T6" fmla="*/ 43 w 233"/>
                <a:gd name="T7" fmla="*/ 189 h 229"/>
                <a:gd name="T8" fmla="*/ 192 w 233"/>
                <a:gd name="T9" fmla="*/ 18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29">
                  <a:moveTo>
                    <a:pt x="192" y="187"/>
                  </a:moveTo>
                  <a:cubicBezTo>
                    <a:pt x="233" y="145"/>
                    <a:pt x="232" y="79"/>
                    <a:pt x="190" y="40"/>
                  </a:cubicBezTo>
                  <a:cubicBezTo>
                    <a:pt x="148" y="0"/>
                    <a:pt x="81" y="1"/>
                    <a:pt x="40" y="42"/>
                  </a:cubicBezTo>
                  <a:cubicBezTo>
                    <a:pt x="0" y="84"/>
                    <a:pt x="1" y="150"/>
                    <a:pt x="43" y="189"/>
                  </a:cubicBezTo>
                  <a:cubicBezTo>
                    <a:pt x="85" y="229"/>
                    <a:pt x="152" y="228"/>
                    <a:pt x="192" y="187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672"/>
            <p:cNvSpPr/>
            <p:nvPr/>
          </p:nvSpPr>
          <p:spPr bwMode="auto">
            <a:xfrm>
              <a:off x="9794906" y="263630"/>
              <a:ext cx="83886" cy="80659"/>
            </a:xfrm>
            <a:custGeom>
              <a:avLst/>
              <a:gdLst>
                <a:gd name="T0" fmla="*/ 192 w 233"/>
                <a:gd name="T1" fmla="*/ 186 h 229"/>
                <a:gd name="T2" fmla="*/ 189 w 233"/>
                <a:gd name="T3" fmla="*/ 39 h 229"/>
                <a:gd name="T4" fmla="*/ 40 w 233"/>
                <a:gd name="T5" fmla="*/ 42 h 229"/>
                <a:gd name="T6" fmla="*/ 43 w 233"/>
                <a:gd name="T7" fmla="*/ 189 h 229"/>
                <a:gd name="T8" fmla="*/ 192 w 233"/>
                <a:gd name="T9" fmla="*/ 18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29">
                  <a:moveTo>
                    <a:pt x="192" y="186"/>
                  </a:moveTo>
                  <a:cubicBezTo>
                    <a:pt x="233" y="145"/>
                    <a:pt x="231" y="79"/>
                    <a:pt x="189" y="39"/>
                  </a:cubicBezTo>
                  <a:cubicBezTo>
                    <a:pt x="147" y="0"/>
                    <a:pt x="80" y="1"/>
                    <a:pt x="40" y="42"/>
                  </a:cubicBezTo>
                  <a:cubicBezTo>
                    <a:pt x="0" y="84"/>
                    <a:pt x="1" y="149"/>
                    <a:pt x="43" y="189"/>
                  </a:cubicBezTo>
                  <a:cubicBezTo>
                    <a:pt x="85" y="229"/>
                    <a:pt x="152" y="228"/>
                    <a:pt x="192" y="186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673"/>
            <p:cNvSpPr/>
            <p:nvPr/>
          </p:nvSpPr>
          <p:spPr bwMode="auto">
            <a:xfrm>
              <a:off x="8352714" y="368487"/>
              <a:ext cx="85499" cy="83886"/>
            </a:xfrm>
            <a:custGeom>
              <a:avLst/>
              <a:gdLst>
                <a:gd name="T0" fmla="*/ 214 w 241"/>
                <a:gd name="T1" fmla="*/ 72 h 238"/>
                <a:gd name="T2" fmla="*/ 72 w 241"/>
                <a:gd name="T3" fmla="*/ 27 h 238"/>
                <a:gd name="T4" fmla="*/ 26 w 241"/>
                <a:gd name="T5" fmla="*/ 167 h 238"/>
                <a:gd name="T6" fmla="*/ 168 w 241"/>
                <a:gd name="T7" fmla="*/ 212 h 238"/>
                <a:gd name="T8" fmla="*/ 214 w 241"/>
                <a:gd name="T9" fmla="*/ 7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38">
                  <a:moveTo>
                    <a:pt x="214" y="72"/>
                  </a:moveTo>
                  <a:cubicBezTo>
                    <a:pt x="187" y="21"/>
                    <a:pt x="124" y="0"/>
                    <a:pt x="72" y="27"/>
                  </a:cubicBezTo>
                  <a:cubicBezTo>
                    <a:pt x="20" y="53"/>
                    <a:pt x="0" y="116"/>
                    <a:pt x="26" y="167"/>
                  </a:cubicBezTo>
                  <a:cubicBezTo>
                    <a:pt x="53" y="218"/>
                    <a:pt x="116" y="238"/>
                    <a:pt x="168" y="212"/>
                  </a:cubicBezTo>
                  <a:cubicBezTo>
                    <a:pt x="220" y="185"/>
                    <a:pt x="241" y="123"/>
                    <a:pt x="214" y="72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674"/>
            <p:cNvSpPr/>
            <p:nvPr/>
          </p:nvSpPr>
          <p:spPr bwMode="auto">
            <a:xfrm>
              <a:off x="8305958" y="279761"/>
              <a:ext cx="85499" cy="83886"/>
            </a:xfrm>
            <a:custGeom>
              <a:avLst/>
              <a:gdLst>
                <a:gd name="T0" fmla="*/ 214 w 241"/>
                <a:gd name="T1" fmla="*/ 72 h 238"/>
                <a:gd name="T2" fmla="*/ 72 w 241"/>
                <a:gd name="T3" fmla="*/ 27 h 238"/>
                <a:gd name="T4" fmla="*/ 26 w 241"/>
                <a:gd name="T5" fmla="*/ 167 h 238"/>
                <a:gd name="T6" fmla="*/ 168 w 241"/>
                <a:gd name="T7" fmla="*/ 212 h 238"/>
                <a:gd name="T8" fmla="*/ 214 w 241"/>
                <a:gd name="T9" fmla="*/ 7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38">
                  <a:moveTo>
                    <a:pt x="214" y="72"/>
                  </a:moveTo>
                  <a:cubicBezTo>
                    <a:pt x="188" y="21"/>
                    <a:pt x="124" y="0"/>
                    <a:pt x="72" y="27"/>
                  </a:cubicBezTo>
                  <a:cubicBezTo>
                    <a:pt x="20" y="53"/>
                    <a:pt x="0" y="116"/>
                    <a:pt x="26" y="167"/>
                  </a:cubicBezTo>
                  <a:cubicBezTo>
                    <a:pt x="53" y="218"/>
                    <a:pt x="117" y="238"/>
                    <a:pt x="168" y="212"/>
                  </a:cubicBezTo>
                  <a:cubicBezTo>
                    <a:pt x="220" y="185"/>
                    <a:pt x="241" y="123"/>
                    <a:pt x="214" y="72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6" name="组合 685"/>
          <p:cNvGrpSpPr/>
          <p:nvPr/>
        </p:nvGrpSpPr>
        <p:grpSpPr>
          <a:xfrm>
            <a:off x="8315110" y="4693335"/>
            <a:ext cx="3458670" cy="2824688"/>
            <a:chOff x="7612288" y="3980408"/>
            <a:chExt cx="3458670" cy="2824688"/>
          </a:xfrm>
        </p:grpSpPr>
        <p:sp>
          <p:nvSpPr>
            <p:cNvPr id="486" name="Freeform 17"/>
            <p:cNvSpPr/>
            <p:nvPr/>
          </p:nvSpPr>
          <p:spPr bwMode="auto">
            <a:xfrm>
              <a:off x="8294665" y="6006569"/>
              <a:ext cx="637208" cy="798527"/>
            </a:xfrm>
            <a:custGeom>
              <a:avLst/>
              <a:gdLst>
                <a:gd name="T0" fmla="*/ 1691 w 1801"/>
                <a:gd name="T1" fmla="*/ 279 h 2256"/>
                <a:gd name="T2" fmla="*/ 1691 w 1801"/>
                <a:gd name="T3" fmla="*/ 128 h 2256"/>
                <a:gd name="T4" fmla="*/ 1563 w 1801"/>
                <a:gd name="T5" fmla="*/ 0 h 2256"/>
                <a:gd name="T6" fmla="*/ 892 w 1801"/>
                <a:gd name="T7" fmla="*/ 0 h 2256"/>
                <a:gd name="T8" fmla="*/ 221 w 1801"/>
                <a:gd name="T9" fmla="*/ 0 h 2256"/>
                <a:gd name="T10" fmla="*/ 93 w 1801"/>
                <a:gd name="T11" fmla="*/ 128 h 2256"/>
                <a:gd name="T12" fmla="*/ 93 w 1801"/>
                <a:gd name="T13" fmla="*/ 281 h 2256"/>
                <a:gd name="T14" fmla="*/ 0 w 1801"/>
                <a:gd name="T15" fmla="*/ 364 h 2256"/>
                <a:gd name="T16" fmla="*/ 0 w 1801"/>
                <a:gd name="T17" fmla="*/ 1880 h 2256"/>
                <a:gd name="T18" fmla="*/ 901 w 1801"/>
                <a:gd name="T19" fmla="*/ 2102 h 2256"/>
                <a:gd name="T20" fmla="*/ 1801 w 1801"/>
                <a:gd name="T21" fmla="*/ 2256 h 2256"/>
                <a:gd name="T22" fmla="*/ 1801 w 1801"/>
                <a:gd name="T23" fmla="*/ 364 h 2256"/>
                <a:gd name="T24" fmla="*/ 1691 w 1801"/>
                <a:gd name="T25" fmla="*/ 279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1" h="2256">
                  <a:moveTo>
                    <a:pt x="1691" y="279"/>
                  </a:moveTo>
                  <a:cubicBezTo>
                    <a:pt x="1691" y="128"/>
                    <a:pt x="1691" y="128"/>
                    <a:pt x="1691" y="128"/>
                  </a:cubicBezTo>
                  <a:cubicBezTo>
                    <a:pt x="1691" y="57"/>
                    <a:pt x="1634" y="0"/>
                    <a:pt x="1563" y="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50" y="0"/>
                    <a:pt x="93" y="57"/>
                    <a:pt x="93" y="128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40" y="291"/>
                    <a:pt x="0" y="324"/>
                    <a:pt x="0" y="364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95" y="1968"/>
                    <a:pt x="595" y="2043"/>
                    <a:pt x="901" y="2102"/>
                  </a:cubicBezTo>
                  <a:cubicBezTo>
                    <a:pt x="1195" y="2160"/>
                    <a:pt x="1498" y="2227"/>
                    <a:pt x="1801" y="2256"/>
                  </a:cubicBezTo>
                  <a:cubicBezTo>
                    <a:pt x="1801" y="364"/>
                    <a:pt x="1801" y="364"/>
                    <a:pt x="1801" y="364"/>
                  </a:cubicBezTo>
                  <a:cubicBezTo>
                    <a:pt x="1801" y="320"/>
                    <a:pt x="1753" y="284"/>
                    <a:pt x="1691" y="279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6" name="Freeform 348"/>
            <p:cNvSpPr/>
            <p:nvPr/>
          </p:nvSpPr>
          <p:spPr bwMode="auto">
            <a:xfrm>
              <a:off x="8247883" y="6108200"/>
              <a:ext cx="319411" cy="645274"/>
            </a:xfrm>
            <a:custGeom>
              <a:avLst/>
              <a:gdLst>
                <a:gd name="T0" fmla="*/ 900 w 900"/>
                <a:gd name="T1" fmla="*/ 0 h 1823"/>
                <a:gd name="T2" fmla="*/ 124 w 900"/>
                <a:gd name="T3" fmla="*/ 0 h 1823"/>
                <a:gd name="T4" fmla="*/ 0 w 900"/>
                <a:gd name="T5" fmla="*/ 85 h 1823"/>
                <a:gd name="T6" fmla="*/ 0 w 900"/>
                <a:gd name="T7" fmla="*/ 1601 h 1823"/>
                <a:gd name="T8" fmla="*/ 900 w 900"/>
                <a:gd name="T9" fmla="*/ 1823 h 1823"/>
                <a:gd name="T10" fmla="*/ 900 w 900"/>
                <a:gd name="T11" fmla="*/ 0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0" h="1823">
                  <a:moveTo>
                    <a:pt x="90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38"/>
                    <a:pt x="0" y="85"/>
                  </a:cubicBezTo>
                  <a:cubicBezTo>
                    <a:pt x="0" y="1601"/>
                    <a:pt x="0" y="1601"/>
                    <a:pt x="0" y="1601"/>
                  </a:cubicBezTo>
                  <a:cubicBezTo>
                    <a:pt x="294" y="1689"/>
                    <a:pt x="595" y="1764"/>
                    <a:pt x="900" y="1823"/>
                  </a:cubicBezTo>
                  <a:lnTo>
                    <a:pt x="900" y="0"/>
                  </a:ln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7" name="Freeform 349"/>
            <p:cNvSpPr/>
            <p:nvPr/>
          </p:nvSpPr>
          <p:spPr bwMode="auto">
            <a:xfrm>
              <a:off x="8567294" y="6108200"/>
              <a:ext cx="317798" cy="692056"/>
            </a:xfrm>
            <a:custGeom>
              <a:avLst/>
              <a:gdLst>
                <a:gd name="T0" fmla="*/ 776 w 901"/>
                <a:gd name="T1" fmla="*/ 0 h 1954"/>
                <a:gd name="T2" fmla="*/ 0 w 901"/>
                <a:gd name="T3" fmla="*/ 0 h 1954"/>
                <a:gd name="T4" fmla="*/ 0 w 901"/>
                <a:gd name="T5" fmla="*/ 1823 h 1954"/>
                <a:gd name="T6" fmla="*/ 896 w 901"/>
                <a:gd name="T7" fmla="*/ 1954 h 1954"/>
                <a:gd name="T8" fmla="*/ 901 w 901"/>
                <a:gd name="T9" fmla="*/ 85 h 1954"/>
                <a:gd name="T10" fmla="*/ 776 w 901"/>
                <a:gd name="T11" fmla="*/ 0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1954">
                  <a:moveTo>
                    <a:pt x="7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23"/>
                    <a:pt x="0" y="1823"/>
                    <a:pt x="0" y="1823"/>
                  </a:cubicBezTo>
                  <a:cubicBezTo>
                    <a:pt x="294" y="1881"/>
                    <a:pt x="593" y="1924"/>
                    <a:pt x="896" y="1954"/>
                  </a:cubicBezTo>
                  <a:cubicBezTo>
                    <a:pt x="901" y="85"/>
                    <a:pt x="901" y="85"/>
                    <a:pt x="901" y="85"/>
                  </a:cubicBezTo>
                  <a:cubicBezTo>
                    <a:pt x="901" y="38"/>
                    <a:pt x="845" y="0"/>
                    <a:pt x="776" y="0"/>
                  </a:cubicBezTo>
                  <a:close/>
                </a:path>
              </a:pathLst>
            </a:custGeom>
            <a:solidFill>
              <a:srgbClr val="828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82" name="组合 681"/>
            <p:cNvGrpSpPr/>
            <p:nvPr/>
          </p:nvGrpSpPr>
          <p:grpSpPr>
            <a:xfrm>
              <a:off x="7612288" y="3980408"/>
              <a:ext cx="3458670" cy="2739188"/>
              <a:chOff x="7612288" y="3980408"/>
              <a:chExt cx="3458670" cy="2739188"/>
            </a:xfrm>
          </p:grpSpPr>
          <p:sp>
            <p:nvSpPr>
              <p:cNvPr id="480" name="Freeform 11"/>
              <p:cNvSpPr>
                <a:spLocks noEditPoints="1"/>
              </p:cNvSpPr>
              <p:nvPr/>
            </p:nvSpPr>
            <p:spPr bwMode="auto">
              <a:xfrm>
                <a:off x="7659070" y="5258051"/>
                <a:ext cx="440400" cy="298439"/>
              </a:xfrm>
              <a:custGeom>
                <a:avLst/>
                <a:gdLst>
                  <a:gd name="T0" fmla="*/ 1041 w 1245"/>
                  <a:gd name="T1" fmla="*/ 248 h 845"/>
                  <a:gd name="T2" fmla="*/ 725 w 1245"/>
                  <a:gd name="T3" fmla="*/ 281 h 845"/>
                  <a:gd name="T4" fmla="*/ 729 w 1245"/>
                  <a:gd name="T5" fmla="*/ 274 h 845"/>
                  <a:gd name="T6" fmla="*/ 180 w 1245"/>
                  <a:gd name="T7" fmla="*/ 0 h 845"/>
                  <a:gd name="T8" fmla="*/ 0 w 1245"/>
                  <a:gd name="T9" fmla="*/ 25 h 845"/>
                  <a:gd name="T10" fmla="*/ 43 w 1245"/>
                  <a:gd name="T11" fmla="*/ 208 h 845"/>
                  <a:gd name="T12" fmla="*/ 100 w 1245"/>
                  <a:gd name="T13" fmla="*/ 237 h 845"/>
                  <a:gd name="T14" fmla="*/ 113 w 1245"/>
                  <a:gd name="T15" fmla="*/ 211 h 845"/>
                  <a:gd name="T16" fmla="*/ 139 w 1245"/>
                  <a:gd name="T17" fmla="*/ 224 h 845"/>
                  <a:gd name="T18" fmla="*/ 128 w 1245"/>
                  <a:gd name="T19" fmla="*/ 244 h 845"/>
                  <a:gd name="T20" fmla="*/ 144 w 1245"/>
                  <a:gd name="T21" fmla="*/ 272 h 845"/>
                  <a:gd name="T22" fmla="*/ 189 w 1245"/>
                  <a:gd name="T23" fmla="*/ 273 h 845"/>
                  <a:gd name="T24" fmla="*/ 196 w 1245"/>
                  <a:gd name="T25" fmla="*/ 258 h 845"/>
                  <a:gd name="T26" fmla="*/ 212 w 1245"/>
                  <a:gd name="T27" fmla="*/ 266 h 845"/>
                  <a:gd name="T28" fmla="*/ 204 w 1245"/>
                  <a:gd name="T29" fmla="*/ 280 h 845"/>
                  <a:gd name="T30" fmla="*/ 260 w 1245"/>
                  <a:gd name="T31" fmla="*/ 308 h 845"/>
                  <a:gd name="T32" fmla="*/ 267 w 1245"/>
                  <a:gd name="T33" fmla="*/ 293 h 845"/>
                  <a:gd name="T34" fmla="*/ 295 w 1245"/>
                  <a:gd name="T35" fmla="*/ 307 h 845"/>
                  <a:gd name="T36" fmla="*/ 302 w 1245"/>
                  <a:gd name="T37" fmla="*/ 331 h 845"/>
                  <a:gd name="T38" fmla="*/ 369 w 1245"/>
                  <a:gd name="T39" fmla="*/ 364 h 845"/>
                  <a:gd name="T40" fmla="*/ 377 w 1245"/>
                  <a:gd name="T41" fmla="*/ 348 h 845"/>
                  <a:gd name="T42" fmla="*/ 401 w 1245"/>
                  <a:gd name="T43" fmla="*/ 384 h 845"/>
                  <a:gd name="T44" fmla="*/ 412 w 1245"/>
                  <a:gd name="T45" fmla="*/ 363 h 845"/>
                  <a:gd name="T46" fmla="*/ 445 w 1245"/>
                  <a:gd name="T47" fmla="*/ 380 h 845"/>
                  <a:gd name="T48" fmla="*/ 459 w 1245"/>
                  <a:gd name="T49" fmla="*/ 422 h 845"/>
                  <a:gd name="T50" fmla="*/ 484 w 1245"/>
                  <a:gd name="T51" fmla="*/ 434 h 845"/>
                  <a:gd name="T52" fmla="*/ 521 w 1245"/>
                  <a:gd name="T53" fmla="*/ 422 h 845"/>
                  <a:gd name="T54" fmla="*/ 550 w 1245"/>
                  <a:gd name="T55" fmla="*/ 436 h 845"/>
                  <a:gd name="T56" fmla="*/ 619 w 1245"/>
                  <a:gd name="T57" fmla="*/ 471 h 845"/>
                  <a:gd name="T58" fmla="*/ 778 w 1245"/>
                  <a:gd name="T59" fmla="*/ 773 h 845"/>
                  <a:gd name="T60" fmla="*/ 1172 w 1245"/>
                  <a:gd name="T61" fmla="*/ 642 h 845"/>
                  <a:gd name="T62" fmla="*/ 1041 w 1245"/>
                  <a:gd name="T63" fmla="*/ 248 h 845"/>
                  <a:gd name="T64" fmla="*/ 1110 w 1245"/>
                  <a:gd name="T65" fmla="*/ 611 h 845"/>
                  <a:gd name="T66" fmla="*/ 994 w 1245"/>
                  <a:gd name="T67" fmla="*/ 649 h 845"/>
                  <a:gd name="T68" fmla="*/ 956 w 1245"/>
                  <a:gd name="T69" fmla="*/ 533 h 845"/>
                  <a:gd name="T70" fmla="*/ 1072 w 1245"/>
                  <a:gd name="T71" fmla="*/ 495 h 845"/>
                  <a:gd name="T72" fmla="*/ 1110 w 1245"/>
                  <a:gd name="T73" fmla="*/ 611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45" h="845">
                    <a:moveTo>
                      <a:pt x="1041" y="248"/>
                    </a:moveTo>
                    <a:cubicBezTo>
                      <a:pt x="935" y="194"/>
                      <a:pt x="812" y="212"/>
                      <a:pt x="725" y="281"/>
                    </a:cubicBezTo>
                    <a:cubicBezTo>
                      <a:pt x="729" y="274"/>
                      <a:pt x="729" y="274"/>
                      <a:pt x="729" y="27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100" y="237"/>
                      <a:pt x="100" y="237"/>
                      <a:pt x="100" y="237"/>
                    </a:cubicBezTo>
                    <a:cubicBezTo>
                      <a:pt x="113" y="211"/>
                      <a:pt x="113" y="211"/>
                      <a:pt x="113" y="211"/>
                    </a:cubicBezTo>
                    <a:cubicBezTo>
                      <a:pt x="139" y="224"/>
                      <a:pt x="139" y="224"/>
                      <a:pt x="139" y="224"/>
                    </a:cubicBezTo>
                    <a:cubicBezTo>
                      <a:pt x="128" y="244"/>
                      <a:pt x="128" y="244"/>
                      <a:pt x="128" y="244"/>
                    </a:cubicBezTo>
                    <a:cubicBezTo>
                      <a:pt x="144" y="272"/>
                      <a:pt x="144" y="272"/>
                      <a:pt x="144" y="272"/>
                    </a:cubicBezTo>
                    <a:cubicBezTo>
                      <a:pt x="189" y="273"/>
                      <a:pt x="189" y="273"/>
                      <a:pt x="189" y="273"/>
                    </a:cubicBezTo>
                    <a:cubicBezTo>
                      <a:pt x="196" y="258"/>
                      <a:pt x="196" y="258"/>
                      <a:pt x="196" y="258"/>
                    </a:cubicBezTo>
                    <a:cubicBezTo>
                      <a:pt x="212" y="266"/>
                      <a:pt x="212" y="266"/>
                      <a:pt x="212" y="266"/>
                    </a:cubicBezTo>
                    <a:cubicBezTo>
                      <a:pt x="204" y="280"/>
                      <a:pt x="204" y="280"/>
                      <a:pt x="204" y="280"/>
                    </a:cubicBezTo>
                    <a:cubicBezTo>
                      <a:pt x="260" y="308"/>
                      <a:pt x="260" y="308"/>
                      <a:pt x="260" y="308"/>
                    </a:cubicBezTo>
                    <a:cubicBezTo>
                      <a:pt x="267" y="293"/>
                      <a:pt x="267" y="293"/>
                      <a:pt x="267" y="293"/>
                    </a:cubicBezTo>
                    <a:cubicBezTo>
                      <a:pt x="295" y="307"/>
                      <a:pt x="295" y="307"/>
                      <a:pt x="295" y="307"/>
                    </a:cubicBezTo>
                    <a:cubicBezTo>
                      <a:pt x="302" y="331"/>
                      <a:pt x="302" y="331"/>
                      <a:pt x="302" y="331"/>
                    </a:cubicBezTo>
                    <a:cubicBezTo>
                      <a:pt x="369" y="364"/>
                      <a:pt x="369" y="364"/>
                      <a:pt x="369" y="364"/>
                    </a:cubicBezTo>
                    <a:cubicBezTo>
                      <a:pt x="377" y="348"/>
                      <a:pt x="377" y="348"/>
                      <a:pt x="377" y="348"/>
                    </a:cubicBezTo>
                    <a:cubicBezTo>
                      <a:pt x="401" y="384"/>
                      <a:pt x="401" y="384"/>
                      <a:pt x="401" y="384"/>
                    </a:cubicBezTo>
                    <a:cubicBezTo>
                      <a:pt x="412" y="363"/>
                      <a:pt x="412" y="363"/>
                      <a:pt x="412" y="363"/>
                    </a:cubicBezTo>
                    <a:cubicBezTo>
                      <a:pt x="445" y="380"/>
                      <a:pt x="445" y="380"/>
                      <a:pt x="445" y="380"/>
                    </a:cubicBezTo>
                    <a:cubicBezTo>
                      <a:pt x="459" y="422"/>
                      <a:pt x="459" y="422"/>
                      <a:pt x="459" y="422"/>
                    </a:cubicBezTo>
                    <a:cubicBezTo>
                      <a:pt x="484" y="434"/>
                      <a:pt x="484" y="434"/>
                      <a:pt x="484" y="434"/>
                    </a:cubicBezTo>
                    <a:cubicBezTo>
                      <a:pt x="521" y="422"/>
                      <a:pt x="521" y="422"/>
                      <a:pt x="521" y="422"/>
                    </a:cubicBezTo>
                    <a:cubicBezTo>
                      <a:pt x="550" y="436"/>
                      <a:pt x="550" y="436"/>
                      <a:pt x="550" y="436"/>
                    </a:cubicBezTo>
                    <a:cubicBezTo>
                      <a:pt x="619" y="471"/>
                      <a:pt x="619" y="471"/>
                      <a:pt x="619" y="471"/>
                    </a:cubicBezTo>
                    <a:cubicBezTo>
                      <a:pt x="602" y="592"/>
                      <a:pt x="663" y="715"/>
                      <a:pt x="778" y="773"/>
                    </a:cubicBezTo>
                    <a:cubicBezTo>
                      <a:pt x="923" y="845"/>
                      <a:pt x="1100" y="787"/>
                      <a:pt x="1172" y="642"/>
                    </a:cubicBezTo>
                    <a:cubicBezTo>
                      <a:pt x="1245" y="497"/>
                      <a:pt x="1186" y="320"/>
                      <a:pt x="1041" y="248"/>
                    </a:cubicBezTo>
                    <a:close/>
                    <a:moveTo>
                      <a:pt x="1110" y="611"/>
                    </a:moveTo>
                    <a:cubicBezTo>
                      <a:pt x="1089" y="653"/>
                      <a:pt x="1037" y="671"/>
                      <a:pt x="994" y="649"/>
                    </a:cubicBezTo>
                    <a:cubicBezTo>
                      <a:pt x="952" y="628"/>
                      <a:pt x="935" y="576"/>
                      <a:pt x="956" y="533"/>
                    </a:cubicBezTo>
                    <a:cubicBezTo>
                      <a:pt x="977" y="491"/>
                      <a:pt x="1029" y="473"/>
                      <a:pt x="1072" y="495"/>
                    </a:cubicBezTo>
                    <a:cubicBezTo>
                      <a:pt x="1114" y="516"/>
                      <a:pt x="1132" y="568"/>
                      <a:pt x="1110" y="611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3" name="Freeform 14"/>
              <p:cNvSpPr/>
              <p:nvPr/>
            </p:nvSpPr>
            <p:spPr bwMode="auto">
              <a:xfrm>
                <a:off x="8230138" y="4803133"/>
                <a:ext cx="1874521" cy="1146975"/>
              </a:xfrm>
              <a:custGeom>
                <a:avLst/>
                <a:gdLst>
                  <a:gd name="T0" fmla="*/ 5298 w 5298"/>
                  <a:gd name="T1" fmla="*/ 2082 h 3241"/>
                  <a:gd name="T2" fmla="*/ 5298 w 5298"/>
                  <a:gd name="T3" fmla="*/ 295 h 3241"/>
                  <a:gd name="T4" fmla="*/ 5003 w 5298"/>
                  <a:gd name="T5" fmla="*/ 0 h 3241"/>
                  <a:gd name="T6" fmla="*/ 295 w 5298"/>
                  <a:gd name="T7" fmla="*/ 0 h 3241"/>
                  <a:gd name="T8" fmla="*/ 0 w 5298"/>
                  <a:gd name="T9" fmla="*/ 295 h 3241"/>
                  <a:gd name="T10" fmla="*/ 0 w 5298"/>
                  <a:gd name="T11" fmla="*/ 2082 h 3241"/>
                  <a:gd name="T12" fmla="*/ 258 w 5298"/>
                  <a:gd name="T13" fmla="*/ 2375 h 3241"/>
                  <a:gd name="T14" fmla="*/ 289 w 5298"/>
                  <a:gd name="T15" fmla="*/ 2590 h 3241"/>
                  <a:gd name="T16" fmla="*/ 288 w 5298"/>
                  <a:gd name="T17" fmla="*/ 2590 h 3241"/>
                  <a:gd name="T18" fmla="*/ 314 w 5298"/>
                  <a:gd name="T19" fmla="*/ 2956 h 3241"/>
                  <a:gd name="T20" fmla="*/ 598 w 5298"/>
                  <a:gd name="T21" fmla="*/ 3241 h 3241"/>
                  <a:gd name="T22" fmla="*/ 1707 w 5298"/>
                  <a:gd name="T23" fmla="*/ 3241 h 3241"/>
                  <a:gd name="T24" fmla="*/ 1790 w 5298"/>
                  <a:gd name="T25" fmla="*/ 3192 h 3241"/>
                  <a:gd name="T26" fmla="*/ 1871 w 5298"/>
                  <a:gd name="T27" fmla="*/ 2991 h 3241"/>
                  <a:gd name="T28" fmla="*/ 2041 w 5298"/>
                  <a:gd name="T29" fmla="*/ 2756 h 3241"/>
                  <a:gd name="T30" fmla="*/ 2318 w 5298"/>
                  <a:gd name="T31" fmla="*/ 2377 h 3241"/>
                  <a:gd name="T32" fmla="*/ 5003 w 5298"/>
                  <a:gd name="T33" fmla="*/ 2377 h 3241"/>
                  <a:gd name="T34" fmla="*/ 5298 w 5298"/>
                  <a:gd name="T35" fmla="*/ 2082 h 3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98" h="3241">
                    <a:moveTo>
                      <a:pt x="5298" y="2082"/>
                    </a:moveTo>
                    <a:cubicBezTo>
                      <a:pt x="5298" y="295"/>
                      <a:pt x="5298" y="295"/>
                      <a:pt x="5298" y="295"/>
                    </a:cubicBezTo>
                    <a:cubicBezTo>
                      <a:pt x="5298" y="132"/>
                      <a:pt x="5166" y="0"/>
                      <a:pt x="5003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132" y="0"/>
                      <a:pt x="0" y="132"/>
                      <a:pt x="0" y="295"/>
                    </a:cubicBezTo>
                    <a:cubicBezTo>
                      <a:pt x="0" y="2082"/>
                      <a:pt x="0" y="2082"/>
                      <a:pt x="0" y="2082"/>
                    </a:cubicBezTo>
                    <a:cubicBezTo>
                      <a:pt x="0" y="2233"/>
                      <a:pt x="112" y="2357"/>
                      <a:pt x="258" y="2375"/>
                    </a:cubicBezTo>
                    <a:cubicBezTo>
                      <a:pt x="267" y="2446"/>
                      <a:pt x="277" y="2518"/>
                      <a:pt x="289" y="2590"/>
                    </a:cubicBezTo>
                    <a:cubicBezTo>
                      <a:pt x="289" y="2590"/>
                      <a:pt x="289" y="2590"/>
                      <a:pt x="288" y="2590"/>
                    </a:cubicBezTo>
                    <a:cubicBezTo>
                      <a:pt x="314" y="2956"/>
                      <a:pt x="314" y="2956"/>
                      <a:pt x="314" y="2956"/>
                    </a:cubicBezTo>
                    <a:cubicBezTo>
                      <a:pt x="314" y="3113"/>
                      <a:pt x="441" y="3241"/>
                      <a:pt x="598" y="3241"/>
                    </a:cubicBezTo>
                    <a:cubicBezTo>
                      <a:pt x="1707" y="3241"/>
                      <a:pt x="1707" y="3241"/>
                      <a:pt x="1707" y="3241"/>
                    </a:cubicBezTo>
                    <a:cubicBezTo>
                      <a:pt x="1742" y="3241"/>
                      <a:pt x="1774" y="3222"/>
                      <a:pt x="1790" y="3192"/>
                    </a:cubicBezTo>
                    <a:cubicBezTo>
                      <a:pt x="1871" y="2991"/>
                      <a:pt x="1871" y="2991"/>
                      <a:pt x="1871" y="2991"/>
                    </a:cubicBezTo>
                    <a:cubicBezTo>
                      <a:pt x="1926" y="2923"/>
                      <a:pt x="1991" y="2838"/>
                      <a:pt x="2041" y="2756"/>
                    </a:cubicBezTo>
                    <a:cubicBezTo>
                      <a:pt x="2119" y="2627"/>
                      <a:pt x="2220" y="2496"/>
                      <a:pt x="2318" y="2377"/>
                    </a:cubicBezTo>
                    <a:cubicBezTo>
                      <a:pt x="5003" y="2377"/>
                      <a:pt x="5003" y="2377"/>
                      <a:pt x="5003" y="2377"/>
                    </a:cubicBezTo>
                    <a:cubicBezTo>
                      <a:pt x="5166" y="2377"/>
                      <a:pt x="5298" y="2245"/>
                      <a:pt x="5298" y="2082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4" name="Freeform 15"/>
              <p:cNvSpPr/>
              <p:nvPr/>
            </p:nvSpPr>
            <p:spPr bwMode="auto">
              <a:xfrm>
                <a:off x="7710692" y="3980408"/>
                <a:ext cx="3027949" cy="683991"/>
              </a:xfrm>
              <a:custGeom>
                <a:avLst/>
                <a:gdLst>
                  <a:gd name="T0" fmla="*/ 3111 w 8558"/>
                  <a:gd name="T1" fmla="*/ 1934 h 1934"/>
                  <a:gd name="T2" fmla="*/ 5447 w 8558"/>
                  <a:gd name="T3" fmla="*/ 1934 h 1934"/>
                  <a:gd name="T4" fmla="*/ 5517 w 8558"/>
                  <a:gd name="T5" fmla="*/ 1863 h 1934"/>
                  <a:gd name="T6" fmla="*/ 5517 w 8558"/>
                  <a:gd name="T7" fmla="*/ 1435 h 1934"/>
                  <a:gd name="T8" fmla="*/ 7699 w 8558"/>
                  <a:gd name="T9" fmla="*/ 1435 h 1934"/>
                  <a:gd name="T10" fmla="*/ 8558 w 8558"/>
                  <a:gd name="T11" fmla="*/ 267 h 1934"/>
                  <a:gd name="T12" fmla="*/ 8558 w 8558"/>
                  <a:gd name="T13" fmla="*/ 0 h 1934"/>
                  <a:gd name="T14" fmla="*/ 0 w 8558"/>
                  <a:gd name="T15" fmla="*/ 0 h 1934"/>
                  <a:gd name="T16" fmla="*/ 0 w 8558"/>
                  <a:gd name="T17" fmla="*/ 267 h 1934"/>
                  <a:gd name="T18" fmla="*/ 859 w 8558"/>
                  <a:gd name="T19" fmla="*/ 1435 h 1934"/>
                  <a:gd name="T20" fmla="*/ 3040 w 8558"/>
                  <a:gd name="T21" fmla="*/ 1435 h 1934"/>
                  <a:gd name="T22" fmla="*/ 3040 w 8558"/>
                  <a:gd name="T23" fmla="*/ 1863 h 1934"/>
                  <a:gd name="T24" fmla="*/ 3111 w 8558"/>
                  <a:gd name="T25" fmla="*/ 1934 h 1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58" h="1934">
                    <a:moveTo>
                      <a:pt x="3111" y="1934"/>
                    </a:moveTo>
                    <a:cubicBezTo>
                      <a:pt x="5447" y="1934"/>
                      <a:pt x="5447" y="1934"/>
                      <a:pt x="5447" y="1934"/>
                    </a:cubicBezTo>
                    <a:cubicBezTo>
                      <a:pt x="5486" y="1934"/>
                      <a:pt x="5517" y="1902"/>
                      <a:pt x="5517" y="1863"/>
                    </a:cubicBezTo>
                    <a:cubicBezTo>
                      <a:pt x="5517" y="1435"/>
                      <a:pt x="5517" y="1435"/>
                      <a:pt x="5517" y="1435"/>
                    </a:cubicBezTo>
                    <a:cubicBezTo>
                      <a:pt x="7699" y="1435"/>
                      <a:pt x="7699" y="1435"/>
                      <a:pt x="7699" y="1435"/>
                    </a:cubicBezTo>
                    <a:cubicBezTo>
                      <a:pt x="8558" y="267"/>
                      <a:pt x="8558" y="267"/>
                      <a:pt x="8558" y="267"/>
                    </a:cubicBezTo>
                    <a:cubicBezTo>
                      <a:pt x="8558" y="0"/>
                      <a:pt x="8558" y="0"/>
                      <a:pt x="855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859" y="1435"/>
                      <a:pt x="859" y="1435"/>
                      <a:pt x="859" y="1435"/>
                    </a:cubicBezTo>
                    <a:cubicBezTo>
                      <a:pt x="3040" y="1435"/>
                      <a:pt x="3040" y="1435"/>
                      <a:pt x="3040" y="1435"/>
                    </a:cubicBezTo>
                    <a:cubicBezTo>
                      <a:pt x="3040" y="1863"/>
                      <a:pt x="3040" y="1863"/>
                      <a:pt x="3040" y="1863"/>
                    </a:cubicBezTo>
                    <a:cubicBezTo>
                      <a:pt x="3040" y="1902"/>
                      <a:pt x="3072" y="1934"/>
                      <a:pt x="3111" y="1934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5" name="Freeform 16"/>
              <p:cNvSpPr/>
              <p:nvPr/>
            </p:nvSpPr>
            <p:spPr bwMode="auto">
              <a:xfrm>
                <a:off x="10151442" y="5014460"/>
                <a:ext cx="919516" cy="1085674"/>
              </a:xfrm>
              <a:custGeom>
                <a:avLst/>
                <a:gdLst>
                  <a:gd name="T0" fmla="*/ 2229 w 2598"/>
                  <a:gd name="T1" fmla="*/ 959 h 3066"/>
                  <a:gd name="T2" fmla="*/ 2181 w 2598"/>
                  <a:gd name="T3" fmla="*/ 1050 h 3066"/>
                  <a:gd name="T4" fmla="*/ 2157 w 2598"/>
                  <a:gd name="T5" fmla="*/ 1122 h 3066"/>
                  <a:gd name="T6" fmla="*/ 2023 w 2598"/>
                  <a:gd name="T7" fmla="*/ 1521 h 3066"/>
                  <a:gd name="T8" fmla="*/ 2009 w 2598"/>
                  <a:gd name="T9" fmla="*/ 1558 h 3066"/>
                  <a:gd name="T10" fmla="*/ 2013 w 2598"/>
                  <a:gd name="T11" fmla="*/ 1564 h 3066"/>
                  <a:gd name="T12" fmla="*/ 1996 w 2598"/>
                  <a:gd name="T13" fmla="*/ 1627 h 3066"/>
                  <a:gd name="T14" fmla="*/ 1956 w 2598"/>
                  <a:gd name="T15" fmla="*/ 1768 h 3066"/>
                  <a:gd name="T16" fmla="*/ 1869 w 2598"/>
                  <a:gd name="T17" fmla="*/ 1734 h 3066"/>
                  <a:gd name="T18" fmla="*/ 2122 w 2598"/>
                  <a:gd name="T19" fmla="*/ 749 h 3066"/>
                  <a:gd name="T20" fmla="*/ 2033 w 2598"/>
                  <a:gd name="T21" fmla="*/ 558 h 3066"/>
                  <a:gd name="T22" fmla="*/ 1766 w 2598"/>
                  <a:gd name="T23" fmla="*/ 650 h 3066"/>
                  <a:gd name="T24" fmla="*/ 1568 w 2598"/>
                  <a:gd name="T25" fmla="*/ 1428 h 3066"/>
                  <a:gd name="T26" fmla="*/ 1519 w 2598"/>
                  <a:gd name="T27" fmla="*/ 1617 h 3066"/>
                  <a:gd name="T28" fmla="*/ 1478 w 2598"/>
                  <a:gd name="T29" fmla="*/ 1605 h 3066"/>
                  <a:gd name="T30" fmla="*/ 1526 w 2598"/>
                  <a:gd name="T31" fmla="*/ 1386 h 3066"/>
                  <a:gd name="T32" fmla="*/ 1730 w 2598"/>
                  <a:gd name="T33" fmla="*/ 509 h 3066"/>
                  <a:gd name="T34" fmla="*/ 1714 w 2598"/>
                  <a:gd name="T35" fmla="*/ 406 h 3066"/>
                  <a:gd name="T36" fmla="*/ 1368 w 2598"/>
                  <a:gd name="T37" fmla="*/ 436 h 3066"/>
                  <a:gd name="T38" fmla="*/ 1302 w 2598"/>
                  <a:gd name="T39" fmla="*/ 735 h 3066"/>
                  <a:gd name="T40" fmla="*/ 1319 w 2598"/>
                  <a:gd name="T41" fmla="*/ 466 h 3066"/>
                  <a:gd name="T42" fmla="*/ 847 w 2598"/>
                  <a:gd name="T43" fmla="*/ 14 h 3066"/>
                  <a:gd name="T44" fmla="*/ 792 w 2598"/>
                  <a:gd name="T45" fmla="*/ 9 h 3066"/>
                  <a:gd name="T46" fmla="*/ 791 w 2598"/>
                  <a:gd name="T47" fmla="*/ 9 h 3066"/>
                  <a:gd name="T48" fmla="*/ 742 w 2598"/>
                  <a:gd name="T49" fmla="*/ 7 h 3066"/>
                  <a:gd name="T50" fmla="*/ 212 w 2598"/>
                  <a:gd name="T51" fmla="*/ 380 h 3066"/>
                  <a:gd name="T52" fmla="*/ 192 w 2598"/>
                  <a:gd name="T53" fmla="*/ 489 h 3066"/>
                  <a:gd name="T54" fmla="*/ 141 w 2598"/>
                  <a:gd name="T55" fmla="*/ 1283 h 3066"/>
                  <a:gd name="T56" fmla="*/ 23 w 2598"/>
                  <a:gd name="T57" fmla="*/ 1444 h 3066"/>
                  <a:gd name="T58" fmla="*/ 358 w 2598"/>
                  <a:gd name="T59" fmla="*/ 2206 h 3066"/>
                  <a:gd name="T60" fmla="*/ 465 w 2598"/>
                  <a:gd name="T61" fmla="*/ 2475 h 3066"/>
                  <a:gd name="T62" fmla="*/ 494 w 2598"/>
                  <a:gd name="T63" fmla="*/ 2690 h 3066"/>
                  <a:gd name="T64" fmla="*/ 563 w 2598"/>
                  <a:gd name="T65" fmla="*/ 2757 h 3066"/>
                  <a:gd name="T66" fmla="*/ 1638 w 2598"/>
                  <a:gd name="T67" fmla="*/ 3028 h 3066"/>
                  <a:gd name="T68" fmla="*/ 1984 w 2598"/>
                  <a:gd name="T69" fmla="*/ 2821 h 3066"/>
                  <a:gd name="T70" fmla="*/ 2097 w 2598"/>
                  <a:gd name="T71" fmla="*/ 2472 h 3066"/>
                  <a:gd name="T72" fmla="*/ 2097 w 2598"/>
                  <a:gd name="T73" fmla="*/ 2472 h 3066"/>
                  <a:gd name="T74" fmla="*/ 2287 w 2598"/>
                  <a:gd name="T75" fmla="*/ 1969 h 3066"/>
                  <a:gd name="T76" fmla="*/ 2381 w 2598"/>
                  <a:gd name="T77" fmla="*/ 1660 h 3066"/>
                  <a:gd name="T78" fmla="*/ 2458 w 2598"/>
                  <a:gd name="T79" fmla="*/ 1428 h 3066"/>
                  <a:gd name="T80" fmla="*/ 2549 w 2598"/>
                  <a:gd name="T81" fmla="*/ 1126 h 3066"/>
                  <a:gd name="T82" fmla="*/ 2229 w 2598"/>
                  <a:gd name="T83" fmla="*/ 959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98" h="3066">
                    <a:moveTo>
                      <a:pt x="2229" y="959"/>
                    </a:moveTo>
                    <a:cubicBezTo>
                      <a:pt x="2210" y="982"/>
                      <a:pt x="2193" y="1012"/>
                      <a:pt x="2181" y="1050"/>
                    </a:cubicBezTo>
                    <a:cubicBezTo>
                      <a:pt x="2173" y="1073"/>
                      <a:pt x="2165" y="1098"/>
                      <a:pt x="2157" y="1122"/>
                    </a:cubicBezTo>
                    <a:cubicBezTo>
                      <a:pt x="2099" y="1300"/>
                      <a:pt x="2084" y="1347"/>
                      <a:pt x="2023" y="1521"/>
                    </a:cubicBezTo>
                    <a:cubicBezTo>
                      <a:pt x="2019" y="1535"/>
                      <a:pt x="2014" y="1547"/>
                      <a:pt x="2009" y="1558"/>
                    </a:cubicBezTo>
                    <a:cubicBezTo>
                      <a:pt x="2011" y="1560"/>
                      <a:pt x="2012" y="1562"/>
                      <a:pt x="2013" y="1564"/>
                    </a:cubicBezTo>
                    <a:cubicBezTo>
                      <a:pt x="1996" y="1627"/>
                      <a:pt x="1996" y="1627"/>
                      <a:pt x="1996" y="1627"/>
                    </a:cubicBezTo>
                    <a:cubicBezTo>
                      <a:pt x="1956" y="1768"/>
                      <a:pt x="1956" y="1768"/>
                      <a:pt x="1956" y="1768"/>
                    </a:cubicBezTo>
                    <a:cubicBezTo>
                      <a:pt x="1927" y="1756"/>
                      <a:pt x="1898" y="1745"/>
                      <a:pt x="1869" y="1734"/>
                    </a:cubicBezTo>
                    <a:cubicBezTo>
                      <a:pt x="1911" y="1579"/>
                      <a:pt x="2106" y="812"/>
                      <a:pt x="2122" y="749"/>
                    </a:cubicBezTo>
                    <a:cubicBezTo>
                      <a:pt x="2143" y="665"/>
                      <a:pt x="2098" y="596"/>
                      <a:pt x="2033" y="558"/>
                    </a:cubicBezTo>
                    <a:cubicBezTo>
                      <a:pt x="1938" y="503"/>
                      <a:pt x="1800" y="516"/>
                      <a:pt x="1766" y="650"/>
                    </a:cubicBezTo>
                    <a:cubicBezTo>
                      <a:pt x="1742" y="745"/>
                      <a:pt x="1635" y="1170"/>
                      <a:pt x="1568" y="1428"/>
                    </a:cubicBezTo>
                    <a:cubicBezTo>
                      <a:pt x="1545" y="1519"/>
                      <a:pt x="1526" y="1590"/>
                      <a:pt x="1519" y="1617"/>
                    </a:cubicBezTo>
                    <a:cubicBezTo>
                      <a:pt x="1505" y="1613"/>
                      <a:pt x="1491" y="1609"/>
                      <a:pt x="1478" y="1605"/>
                    </a:cubicBezTo>
                    <a:cubicBezTo>
                      <a:pt x="1485" y="1568"/>
                      <a:pt x="1503" y="1487"/>
                      <a:pt x="1526" y="1386"/>
                    </a:cubicBezTo>
                    <a:cubicBezTo>
                      <a:pt x="1598" y="1072"/>
                      <a:pt x="1721" y="557"/>
                      <a:pt x="1730" y="509"/>
                    </a:cubicBezTo>
                    <a:cubicBezTo>
                      <a:pt x="1736" y="470"/>
                      <a:pt x="1730" y="436"/>
                      <a:pt x="1714" y="406"/>
                    </a:cubicBezTo>
                    <a:cubicBezTo>
                      <a:pt x="1645" y="276"/>
                      <a:pt x="1400" y="249"/>
                      <a:pt x="1368" y="436"/>
                    </a:cubicBezTo>
                    <a:cubicBezTo>
                      <a:pt x="1360" y="480"/>
                      <a:pt x="1334" y="595"/>
                      <a:pt x="1302" y="735"/>
                    </a:cubicBezTo>
                    <a:cubicBezTo>
                      <a:pt x="1319" y="466"/>
                      <a:pt x="1319" y="466"/>
                      <a:pt x="1319" y="466"/>
                    </a:cubicBezTo>
                    <a:cubicBezTo>
                      <a:pt x="1319" y="466"/>
                      <a:pt x="1340" y="74"/>
                      <a:pt x="847" y="14"/>
                    </a:cubicBezTo>
                    <a:cubicBezTo>
                      <a:pt x="829" y="12"/>
                      <a:pt x="811" y="10"/>
                      <a:pt x="792" y="9"/>
                    </a:cubicBezTo>
                    <a:cubicBezTo>
                      <a:pt x="791" y="9"/>
                      <a:pt x="791" y="9"/>
                      <a:pt x="791" y="9"/>
                    </a:cubicBezTo>
                    <a:cubicBezTo>
                      <a:pt x="774" y="8"/>
                      <a:pt x="758" y="7"/>
                      <a:pt x="742" y="7"/>
                    </a:cubicBezTo>
                    <a:cubicBezTo>
                      <a:pt x="298" y="0"/>
                      <a:pt x="224" y="309"/>
                      <a:pt x="212" y="380"/>
                    </a:cubicBezTo>
                    <a:cubicBezTo>
                      <a:pt x="195" y="443"/>
                      <a:pt x="192" y="489"/>
                      <a:pt x="192" y="489"/>
                    </a:cubicBezTo>
                    <a:cubicBezTo>
                      <a:pt x="141" y="1283"/>
                      <a:pt x="141" y="1283"/>
                      <a:pt x="141" y="1283"/>
                    </a:cubicBezTo>
                    <a:cubicBezTo>
                      <a:pt x="62" y="1312"/>
                      <a:pt x="0" y="1394"/>
                      <a:pt x="23" y="1444"/>
                    </a:cubicBezTo>
                    <a:cubicBezTo>
                      <a:pt x="111" y="1632"/>
                      <a:pt x="273" y="1934"/>
                      <a:pt x="358" y="2206"/>
                    </a:cubicBezTo>
                    <a:cubicBezTo>
                      <a:pt x="386" y="2298"/>
                      <a:pt x="428" y="2396"/>
                      <a:pt x="465" y="2475"/>
                    </a:cubicBezTo>
                    <a:cubicBezTo>
                      <a:pt x="494" y="2690"/>
                      <a:pt x="494" y="2690"/>
                      <a:pt x="494" y="2690"/>
                    </a:cubicBezTo>
                    <a:cubicBezTo>
                      <a:pt x="503" y="2723"/>
                      <a:pt x="529" y="2749"/>
                      <a:pt x="563" y="2757"/>
                    </a:cubicBezTo>
                    <a:cubicBezTo>
                      <a:pt x="1638" y="3028"/>
                      <a:pt x="1638" y="3028"/>
                      <a:pt x="1638" y="3028"/>
                    </a:cubicBezTo>
                    <a:cubicBezTo>
                      <a:pt x="1791" y="3066"/>
                      <a:pt x="1946" y="2973"/>
                      <a:pt x="1984" y="2821"/>
                    </a:cubicBezTo>
                    <a:cubicBezTo>
                      <a:pt x="2097" y="2472"/>
                      <a:pt x="2097" y="2472"/>
                      <a:pt x="2097" y="2472"/>
                    </a:cubicBezTo>
                    <a:cubicBezTo>
                      <a:pt x="2097" y="2472"/>
                      <a:pt x="2097" y="2472"/>
                      <a:pt x="2097" y="2472"/>
                    </a:cubicBezTo>
                    <a:cubicBezTo>
                      <a:pt x="2173" y="2298"/>
                      <a:pt x="2238" y="2116"/>
                      <a:pt x="2287" y="1969"/>
                    </a:cubicBezTo>
                    <a:cubicBezTo>
                      <a:pt x="2346" y="1789"/>
                      <a:pt x="2381" y="1660"/>
                      <a:pt x="2381" y="1660"/>
                    </a:cubicBezTo>
                    <a:cubicBezTo>
                      <a:pt x="2424" y="1530"/>
                      <a:pt x="2420" y="1549"/>
                      <a:pt x="2458" y="1428"/>
                    </a:cubicBezTo>
                    <a:cubicBezTo>
                      <a:pt x="2496" y="1305"/>
                      <a:pt x="2529" y="1198"/>
                      <a:pt x="2549" y="1126"/>
                    </a:cubicBezTo>
                    <a:cubicBezTo>
                      <a:pt x="2598" y="954"/>
                      <a:pt x="2355" y="809"/>
                      <a:pt x="2229" y="959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7" name="Freeform 18"/>
              <p:cNvSpPr/>
              <p:nvPr/>
            </p:nvSpPr>
            <p:spPr bwMode="auto">
              <a:xfrm>
                <a:off x="10069169" y="6016248"/>
                <a:ext cx="758197" cy="645274"/>
              </a:xfrm>
              <a:custGeom>
                <a:avLst/>
                <a:gdLst>
                  <a:gd name="T0" fmla="*/ 2063 w 2143"/>
                  <a:gd name="T1" fmla="*/ 648 h 1824"/>
                  <a:gd name="T2" fmla="*/ 2100 w 2143"/>
                  <a:gd name="T3" fmla="*/ 499 h 1824"/>
                  <a:gd name="T4" fmla="*/ 2007 w 2143"/>
                  <a:gd name="T5" fmla="*/ 344 h 1824"/>
                  <a:gd name="T6" fmla="*/ 1357 w 2143"/>
                  <a:gd name="T7" fmla="*/ 180 h 1824"/>
                  <a:gd name="T8" fmla="*/ 706 w 2143"/>
                  <a:gd name="T9" fmla="*/ 17 h 1824"/>
                  <a:gd name="T10" fmla="*/ 551 w 2143"/>
                  <a:gd name="T11" fmla="*/ 110 h 1824"/>
                  <a:gd name="T12" fmla="*/ 514 w 2143"/>
                  <a:gd name="T13" fmla="*/ 256 h 1824"/>
                  <a:gd name="T14" fmla="*/ 386 w 2143"/>
                  <a:gd name="T15" fmla="*/ 312 h 1824"/>
                  <a:gd name="T16" fmla="*/ 0 w 2143"/>
                  <a:gd name="T17" fmla="*/ 1824 h 1824"/>
                  <a:gd name="T18" fmla="*/ 913 w 2143"/>
                  <a:gd name="T19" fmla="*/ 1513 h 1824"/>
                  <a:gd name="T20" fmla="*/ 2011 w 2143"/>
                  <a:gd name="T21" fmla="*/ 1155 h 1824"/>
                  <a:gd name="T22" fmla="*/ 2133 w 2143"/>
                  <a:gd name="T23" fmla="*/ 751 h 1824"/>
                  <a:gd name="T24" fmla="*/ 2063 w 2143"/>
                  <a:gd name="T25" fmla="*/ 648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43" h="1824">
                    <a:moveTo>
                      <a:pt x="2063" y="648"/>
                    </a:moveTo>
                    <a:cubicBezTo>
                      <a:pt x="2100" y="499"/>
                      <a:pt x="2100" y="499"/>
                      <a:pt x="2100" y="499"/>
                    </a:cubicBezTo>
                    <a:cubicBezTo>
                      <a:pt x="2118" y="431"/>
                      <a:pt x="2076" y="361"/>
                      <a:pt x="2007" y="344"/>
                    </a:cubicBezTo>
                    <a:cubicBezTo>
                      <a:pt x="1357" y="180"/>
                      <a:pt x="1357" y="180"/>
                      <a:pt x="1357" y="180"/>
                    </a:cubicBezTo>
                    <a:cubicBezTo>
                      <a:pt x="706" y="17"/>
                      <a:pt x="706" y="17"/>
                      <a:pt x="706" y="17"/>
                    </a:cubicBezTo>
                    <a:cubicBezTo>
                      <a:pt x="637" y="0"/>
                      <a:pt x="568" y="41"/>
                      <a:pt x="551" y="110"/>
                    </a:cubicBezTo>
                    <a:cubicBezTo>
                      <a:pt x="514" y="256"/>
                      <a:pt x="514" y="256"/>
                      <a:pt x="514" y="256"/>
                    </a:cubicBezTo>
                    <a:cubicBezTo>
                      <a:pt x="453" y="246"/>
                      <a:pt x="397" y="270"/>
                      <a:pt x="386" y="312"/>
                    </a:cubicBezTo>
                    <a:cubicBezTo>
                      <a:pt x="0" y="1824"/>
                      <a:pt x="0" y="1824"/>
                      <a:pt x="0" y="1824"/>
                    </a:cubicBezTo>
                    <a:cubicBezTo>
                      <a:pt x="344" y="1740"/>
                      <a:pt x="586" y="1633"/>
                      <a:pt x="913" y="1513"/>
                    </a:cubicBezTo>
                    <a:cubicBezTo>
                      <a:pt x="1273" y="1380"/>
                      <a:pt x="1673" y="1328"/>
                      <a:pt x="2011" y="1155"/>
                    </a:cubicBezTo>
                    <a:cubicBezTo>
                      <a:pt x="2133" y="751"/>
                      <a:pt x="2133" y="751"/>
                      <a:pt x="2133" y="751"/>
                    </a:cubicBezTo>
                    <a:cubicBezTo>
                      <a:pt x="2143" y="712"/>
                      <a:pt x="2112" y="670"/>
                      <a:pt x="2063" y="648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8" name="Freeform 49"/>
              <p:cNvSpPr/>
              <p:nvPr/>
            </p:nvSpPr>
            <p:spPr bwMode="auto">
              <a:xfrm>
                <a:off x="7612288" y="5261277"/>
                <a:ext cx="258110" cy="167771"/>
              </a:xfrm>
              <a:custGeom>
                <a:avLst/>
                <a:gdLst>
                  <a:gd name="T0" fmla="*/ 40 w 160"/>
                  <a:gd name="T1" fmla="*/ 0 h 104"/>
                  <a:gd name="T2" fmla="*/ 0 w 160"/>
                  <a:gd name="T3" fmla="*/ 5 h 104"/>
                  <a:gd name="T4" fmla="*/ 10 w 160"/>
                  <a:gd name="T5" fmla="*/ 46 h 104"/>
                  <a:gd name="T6" fmla="*/ 22 w 160"/>
                  <a:gd name="T7" fmla="*/ 52 h 104"/>
                  <a:gd name="T8" fmla="*/ 25 w 160"/>
                  <a:gd name="T9" fmla="*/ 46 h 104"/>
                  <a:gd name="T10" fmla="*/ 31 w 160"/>
                  <a:gd name="T11" fmla="*/ 49 h 104"/>
                  <a:gd name="T12" fmla="*/ 29 w 160"/>
                  <a:gd name="T13" fmla="*/ 53 h 104"/>
                  <a:gd name="T14" fmla="*/ 32 w 160"/>
                  <a:gd name="T15" fmla="*/ 60 h 104"/>
                  <a:gd name="T16" fmla="*/ 42 w 160"/>
                  <a:gd name="T17" fmla="*/ 60 h 104"/>
                  <a:gd name="T18" fmla="*/ 44 w 160"/>
                  <a:gd name="T19" fmla="*/ 57 h 104"/>
                  <a:gd name="T20" fmla="*/ 47 w 160"/>
                  <a:gd name="T21" fmla="*/ 58 h 104"/>
                  <a:gd name="T22" fmla="*/ 45 w 160"/>
                  <a:gd name="T23" fmla="*/ 61 h 104"/>
                  <a:gd name="T24" fmla="*/ 58 w 160"/>
                  <a:gd name="T25" fmla="*/ 68 h 104"/>
                  <a:gd name="T26" fmla="*/ 59 w 160"/>
                  <a:gd name="T27" fmla="*/ 64 h 104"/>
                  <a:gd name="T28" fmla="*/ 65 w 160"/>
                  <a:gd name="T29" fmla="*/ 67 h 104"/>
                  <a:gd name="T30" fmla="*/ 67 w 160"/>
                  <a:gd name="T31" fmla="*/ 73 h 104"/>
                  <a:gd name="T32" fmla="*/ 81 w 160"/>
                  <a:gd name="T33" fmla="*/ 80 h 104"/>
                  <a:gd name="T34" fmla="*/ 83 w 160"/>
                  <a:gd name="T35" fmla="*/ 76 h 104"/>
                  <a:gd name="T36" fmla="*/ 88 w 160"/>
                  <a:gd name="T37" fmla="*/ 84 h 104"/>
                  <a:gd name="T38" fmla="*/ 91 w 160"/>
                  <a:gd name="T39" fmla="*/ 80 h 104"/>
                  <a:gd name="T40" fmla="*/ 98 w 160"/>
                  <a:gd name="T41" fmla="*/ 83 h 104"/>
                  <a:gd name="T42" fmla="*/ 101 w 160"/>
                  <a:gd name="T43" fmla="*/ 93 h 104"/>
                  <a:gd name="T44" fmla="*/ 106 w 160"/>
                  <a:gd name="T45" fmla="*/ 95 h 104"/>
                  <a:gd name="T46" fmla="*/ 115 w 160"/>
                  <a:gd name="T47" fmla="*/ 93 h 104"/>
                  <a:gd name="T48" fmla="*/ 121 w 160"/>
                  <a:gd name="T49" fmla="*/ 96 h 104"/>
                  <a:gd name="T50" fmla="*/ 138 w 160"/>
                  <a:gd name="T51" fmla="*/ 104 h 104"/>
                  <a:gd name="T52" fmla="*/ 160 w 160"/>
                  <a:gd name="T53" fmla="*/ 60 h 104"/>
                  <a:gd name="T54" fmla="*/ 40 w 160"/>
                  <a:gd name="T5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0" h="104">
                    <a:moveTo>
                      <a:pt x="40" y="0"/>
                    </a:moveTo>
                    <a:lnTo>
                      <a:pt x="0" y="5"/>
                    </a:lnTo>
                    <a:lnTo>
                      <a:pt x="10" y="46"/>
                    </a:lnTo>
                    <a:lnTo>
                      <a:pt x="22" y="52"/>
                    </a:lnTo>
                    <a:lnTo>
                      <a:pt x="25" y="46"/>
                    </a:lnTo>
                    <a:lnTo>
                      <a:pt x="31" y="49"/>
                    </a:lnTo>
                    <a:lnTo>
                      <a:pt x="29" y="53"/>
                    </a:lnTo>
                    <a:lnTo>
                      <a:pt x="32" y="60"/>
                    </a:lnTo>
                    <a:lnTo>
                      <a:pt x="42" y="60"/>
                    </a:lnTo>
                    <a:lnTo>
                      <a:pt x="44" y="57"/>
                    </a:lnTo>
                    <a:lnTo>
                      <a:pt x="47" y="58"/>
                    </a:lnTo>
                    <a:lnTo>
                      <a:pt x="45" y="61"/>
                    </a:lnTo>
                    <a:lnTo>
                      <a:pt x="58" y="68"/>
                    </a:lnTo>
                    <a:lnTo>
                      <a:pt x="59" y="64"/>
                    </a:lnTo>
                    <a:lnTo>
                      <a:pt x="65" y="67"/>
                    </a:lnTo>
                    <a:lnTo>
                      <a:pt x="67" y="73"/>
                    </a:lnTo>
                    <a:lnTo>
                      <a:pt x="81" y="80"/>
                    </a:lnTo>
                    <a:lnTo>
                      <a:pt x="83" y="76"/>
                    </a:lnTo>
                    <a:lnTo>
                      <a:pt x="88" y="84"/>
                    </a:lnTo>
                    <a:lnTo>
                      <a:pt x="91" y="80"/>
                    </a:lnTo>
                    <a:lnTo>
                      <a:pt x="98" y="83"/>
                    </a:lnTo>
                    <a:lnTo>
                      <a:pt x="101" y="93"/>
                    </a:lnTo>
                    <a:lnTo>
                      <a:pt x="106" y="95"/>
                    </a:lnTo>
                    <a:lnTo>
                      <a:pt x="115" y="93"/>
                    </a:lnTo>
                    <a:lnTo>
                      <a:pt x="121" y="96"/>
                    </a:lnTo>
                    <a:lnTo>
                      <a:pt x="138" y="104"/>
                    </a:lnTo>
                    <a:lnTo>
                      <a:pt x="160" y="6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B8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9" name="Freeform 50"/>
              <p:cNvSpPr>
                <a:spLocks noEditPoints="1"/>
              </p:cNvSpPr>
              <p:nvPr/>
            </p:nvSpPr>
            <p:spPr bwMode="auto">
              <a:xfrm>
                <a:off x="7815549" y="5322578"/>
                <a:ext cx="238751" cy="237138"/>
              </a:xfrm>
              <a:custGeom>
                <a:avLst/>
                <a:gdLst>
                  <a:gd name="T0" fmla="*/ 467 w 671"/>
                  <a:gd name="T1" fmla="*/ 73 h 670"/>
                  <a:gd name="T2" fmla="*/ 73 w 671"/>
                  <a:gd name="T3" fmla="*/ 204 h 670"/>
                  <a:gd name="T4" fmla="*/ 204 w 671"/>
                  <a:gd name="T5" fmla="*/ 598 h 670"/>
                  <a:gd name="T6" fmla="*/ 598 w 671"/>
                  <a:gd name="T7" fmla="*/ 467 h 670"/>
                  <a:gd name="T8" fmla="*/ 467 w 671"/>
                  <a:gd name="T9" fmla="*/ 73 h 670"/>
                  <a:gd name="T10" fmla="*/ 420 w 671"/>
                  <a:gd name="T11" fmla="*/ 474 h 670"/>
                  <a:gd name="T12" fmla="*/ 382 w 671"/>
                  <a:gd name="T13" fmla="*/ 358 h 670"/>
                  <a:gd name="T14" fmla="*/ 498 w 671"/>
                  <a:gd name="T15" fmla="*/ 320 h 670"/>
                  <a:gd name="T16" fmla="*/ 536 w 671"/>
                  <a:gd name="T17" fmla="*/ 436 h 670"/>
                  <a:gd name="T18" fmla="*/ 420 w 671"/>
                  <a:gd name="T19" fmla="*/ 474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1" h="670">
                    <a:moveTo>
                      <a:pt x="467" y="73"/>
                    </a:moveTo>
                    <a:cubicBezTo>
                      <a:pt x="322" y="0"/>
                      <a:pt x="145" y="59"/>
                      <a:pt x="73" y="204"/>
                    </a:cubicBezTo>
                    <a:cubicBezTo>
                      <a:pt x="0" y="349"/>
                      <a:pt x="59" y="525"/>
                      <a:pt x="204" y="598"/>
                    </a:cubicBezTo>
                    <a:cubicBezTo>
                      <a:pt x="349" y="670"/>
                      <a:pt x="525" y="612"/>
                      <a:pt x="598" y="467"/>
                    </a:cubicBezTo>
                    <a:cubicBezTo>
                      <a:pt x="671" y="322"/>
                      <a:pt x="612" y="145"/>
                      <a:pt x="467" y="73"/>
                    </a:cubicBezTo>
                    <a:close/>
                    <a:moveTo>
                      <a:pt x="420" y="474"/>
                    </a:moveTo>
                    <a:cubicBezTo>
                      <a:pt x="378" y="453"/>
                      <a:pt x="360" y="401"/>
                      <a:pt x="382" y="358"/>
                    </a:cubicBezTo>
                    <a:cubicBezTo>
                      <a:pt x="403" y="316"/>
                      <a:pt x="455" y="299"/>
                      <a:pt x="498" y="320"/>
                    </a:cubicBezTo>
                    <a:cubicBezTo>
                      <a:pt x="540" y="341"/>
                      <a:pt x="557" y="393"/>
                      <a:pt x="536" y="436"/>
                    </a:cubicBezTo>
                    <a:cubicBezTo>
                      <a:pt x="515" y="478"/>
                      <a:pt x="463" y="496"/>
                      <a:pt x="420" y="474"/>
                    </a:cubicBezTo>
                    <a:close/>
                  </a:path>
                </a:pathLst>
              </a:custGeom>
              <a:solidFill>
                <a:srgbClr val="F3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Freeform 253"/>
              <p:cNvSpPr/>
              <p:nvPr/>
            </p:nvSpPr>
            <p:spPr bwMode="auto">
              <a:xfrm>
                <a:off x="8184969" y="4807972"/>
                <a:ext cx="1874521" cy="840469"/>
              </a:xfrm>
              <a:custGeom>
                <a:avLst/>
                <a:gdLst>
                  <a:gd name="T0" fmla="*/ 5299 w 5299"/>
                  <a:gd name="T1" fmla="*/ 2083 h 2378"/>
                  <a:gd name="T2" fmla="*/ 5003 w 5299"/>
                  <a:gd name="T3" fmla="*/ 2378 h 2378"/>
                  <a:gd name="T4" fmla="*/ 295 w 5299"/>
                  <a:gd name="T5" fmla="*/ 2378 h 2378"/>
                  <a:gd name="T6" fmla="*/ 0 w 5299"/>
                  <a:gd name="T7" fmla="*/ 2083 h 2378"/>
                  <a:gd name="T8" fmla="*/ 0 w 5299"/>
                  <a:gd name="T9" fmla="*/ 295 h 2378"/>
                  <a:gd name="T10" fmla="*/ 295 w 5299"/>
                  <a:gd name="T11" fmla="*/ 0 h 2378"/>
                  <a:gd name="T12" fmla="*/ 5003 w 5299"/>
                  <a:gd name="T13" fmla="*/ 0 h 2378"/>
                  <a:gd name="T14" fmla="*/ 5299 w 5299"/>
                  <a:gd name="T15" fmla="*/ 295 h 2378"/>
                  <a:gd name="T16" fmla="*/ 5299 w 5299"/>
                  <a:gd name="T17" fmla="*/ 2083 h 2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9" h="2378">
                    <a:moveTo>
                      <a:pt x="5299" y="2083"/>
                    </a:moveTo>
                    <a:cubicBezTo>
                      <a:pt x="5299" y="2246"/>
                      <a:pt x="5166" y="2378"/>
                      <a:pt x="5003" y="2378"/>
                    </a:cubicBezTo>
                    <a:cubicBezTo>
                      <a:pt x="295" y="2378"/>
                      <a:pt x="295" y="2378"/>
                      <a:pt x="295" y="2378"/>
                    </a:cubicBezTo>
                    <a:cubicBezTo>
                      <a:pt x="133" y="2378"/>
                      <a:pt x="0" y="2246"/>
                      <a:pt x="0" y="2083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132"/>
                      <a:pt x="133" y="0"/>
                      <a:pt x="295" y="0"/>
                    </a:cubicBezTo>
                    <a:cubicBezTo>
                      <a:pt x="5003" y="0"/>
                      <a:pt x="5003" y="0"/>
                      <a:pt x="5003" y="0"/>
                    </a:cubicBezTo>
                    <a:cubicBezTo>
                      <a:pt x="5166" y="0"/>
                      <a:pt x="5299" y="132"/>
                      <a:pt x="5299" y="295"/>
                    </a:cubicBezTo>
                    <a:lnTo>
                      <a:pt x="5299" y="2083"/>
                    </a:lnTo>
                    <a:close/>
                  </a:path>
                </a:pathLst>
              </a:cu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Rectangle 254"/>
              <p:cNvSpPr>
                <a:spLocks noChangeArrowheads="1"/>
              </p:cNvSpPr>
              <p:nvPr/>
            </p:nvSpPr>
            <p:spPr bwMode="auto">
              <a:xfrm>
                <a:off x="8228525" y="4851528"/>
                <a:ext cx="1787409" cy="7533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Rectangle 255"/>
              <p:cNvSpPr>
                <a:spLocks noChangeArrowheads="1"/>
              </p:cNvSpPr>
              <p:nvPr/>
            </p:nvSpPr>
            <p:spPr bwMode="auto">
              <a:xfrm>
                <a:off x="8251109" y="4887018"/>
                <a:ext cx="101631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Rectangle 256"/>
              <p:cNvSpPr>
                <a:spLocks noChangeArrowheads="1"/>
              </p:cNvSpPr>
              <p:nvPr/>
            </p:nvSpPr>
            <p:spPr bwMode="auto">
              <a:xfrm>
                <a:off x="9765890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Rectangle 257"/>
              <p:cNvSpPr>
                <a:spLocks noChangeArrowheads="1"/>
              </p:cNvSpPr>
              <p:nvPr/>
            </p:nvSpPr>
            <p:spPr bwMode="auto">
              <a:xfrm>
                <a:off x="9640062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Rectangle 258"/>
              <p:cNvSpPr>
                <a:spLocks noChangeArrowheads="1"/>
              </p:cNvSpPr>
              <p:nvPr/>
            </p:nvSpPr>
            <p:spPr bwMode="auto">
              <a:xfrm>
                <a:off x="9514234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Rectangle 259"/>
              <p:cNvSpPr>
                <a:spLocks noChangeArrowheads="1"/>
              </p:cNvSpPr>
              <p:nvPr/>
            </p:nvSpPr>
            <p:spPr bwMode="auto">
              <a:xfrm>
                <a:off x="9388405" y="4887018"/>
                <a:ext cx="101631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Rectangle 260"/>
              <p:cNvSpPr>
                <a:spLocks noChangeArrowheads="1"/>
              </p:cNvSpPr>
              <p:nvPr/>
            </p:nvSpPr>
            <p:spPr bwMode="auto">
              <a:xfrm>
                <a:off x="9260963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Rectangle 261"/>
              <p:cNvSpPr>
                <a:spLocks noChangeArrowheads="1"/>
              </p:cNvSpPr>
              <p:nvPr/>
            </p:nvSpPr>
            <p:spPr bwMode="auto">
              <a:xfrm>
                <a:off x="9135135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Rectangle 262"/>
              <p:cNvSpPr>
                <a:spLocks noChangeArrowheads="1"/>
              </p:cNvSpPr>
              <p:nvPr/>
            </p:nvSpPr>
            <p:spPr bwMode="auto">
              <a:xfrm>
                <a:off x="9009307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Rectangle 263"/>
              <p:cNvSpPr>
                <a:spLocks noChangeArrowheads="1"/>
              </p:cNvSpPr>
              <p:nvPr/>
            </p:nvSpPr>
            <p:spPr bwMode="auto">
              <a:xfrm>
                <a:off x="8883478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Rectangle 264"/>
              <p:cNvSpPr>
                <a:spLocks noChangeArrowheads="1"/>
              </p:cNvSpPr>
              <p:nvPr/>
            </p:nvSpPr>
            <p:spPr bwMode="auto">
              <a:xfrm>
                <a:off x="8757650" y="4887018"/>
                <a:ext cx="101631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Rectangle 265"/>
              <p:cNvSpPr>
                <a:spLocks noChangeArrowheads="1"/>
              </p:cNvSpPr>
              <p:nvPr/>
            </p:nvSpPr>
            <p:spPr bwMode="auto">
              <a:xfrm>
                <a:off x="8630208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Rectangle 266"/>
              <p:cNvSpPr>
                <a:spLocks noChangeArrowheads="1"/>
              </p:cNvSpPr>
              <p:nvPr/>
            </p:nvSpPr>
            <p:spPr bwMode="auto">
              <a:xfrm>
                <a:off x="8504380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Rectangle 267"/>
              <p:cNvSpPr>
                <a:spLocks noChangeArrowheads="1"/>
              </p:cNvSpPr>
              <p:nvPr/>
            </p:nvSpPr>
            <p:spPr bwMode="auto">
              <a:xfrm>
                <a:off x="8378551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Rectangle 268"/>
              <p:cNvSpPr>
                <a:spLocks noChangeArrowheads="1"/>
              </p:cNvSpPr>
              <p:nvPr/>
            </p:nvSpPr>
            <p:spPr bwMode="auto">
              <a:xfrm>
                <a:off x="9893332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Rectangle 269"/>
              <p:cNvSpPr>
                <a:spLocks noChangeArrowheads="1"/>
              </p:cNvSpPr>
              <p:nvPr/>
            </p:nvSpPr>
            <p:spPr bwMode="auto">
              <a:xfrm>
                <a:off x="8251109" y="4969291"/>
                <a:ext cx="90338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Rectangle 270"/>
              <p:cNvSpPr>
                <a:spLocks noChangeArrowheads="1"/>
              </p:cNvSpPr>
              <p:nvPr/>
            </p:nvSpPr>
            <p:spPr bwMode="auto">
              <a:xfrm>
                <a:off x="8375325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Rectangle 271"/>
              <p:cNvSpPr>
                <a:spLocks noChangeArrowheads="1"/>
              </p:cNvSpPr>
              <p:nvPr/>
            </p:nvSpPr>
            <p:spPr bwMode="auto">
              <a:xfrm>
                <a:off x="8497927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Rectangle 272"/>
              <p:cNvSpPr>
                <a:spLocks noChangeArrowheads="1"/>
              </p:cNvSpPr>
              <p:nvPr/>
            </p:nvSpPr>
            <p:spPr bwMode="auto">
              <a:xfrm>
                <a:off x="8620529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Rectangle 273"/>
              <p:cNvSpPr>
                <a:spLocks noChangeArrowheads="1"/>
              </p:cNvSpPr>
              <p:nvPr/>
            </p:nvSpPr>
            <p:spPr bwMode="auto">
              <a:xfrm>
                <a:off x="8743131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Rectangle 274"/>
              <p:cNvSpPr>
                <a:spLocks noChangeArrowheads="1"/>
              </p:cNvSpPr>
              <p:nvPr/>
            </p:nvSpPr>
            <p:spPr bwMode="auto">
              <a:xfrm>
                <a:off x="8865733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Rectangle 275"/>
              <p:cNvSpPr>
                <a:spLocks noChangeArrowheads="1"/>
              </p:cNvSpPr>
              <p:nvPr/>
            </p:nvSpPr>
            <p:spPr bwMode="auto">
              <a:xfrm>
                <a:off x="8989948" y="4969291"/>
                <a:ext cx="90338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Rectangle 276"/>
              <p:cNvSpPr>
                <a:spLocks noChangeArrowheads="1"/>
              </p:cNvSpPr>
              <p:nvPr/>
            </p:nvSpPr>
            <p:spPr bwMode="auto">
              <a:xfrm>
                <a:off x="9112550" y="4969291"/>
                <a:ext cx="90338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Rectangle 277"/>
              <p:cNvSpPr>
                <a:spLocks noChangeArrowheads="1"/>
              </p:cNvSpPr>
              <p:nvPr/>
            </p:nvSpPr>
            <p:spPr bwMode="auto">
              <a:xfrm>
                <a:off x="9235153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Rectangle 278"/>
              <p:cNvSpPr>
                <a:spLocks noChangeArrowheads="1"/>
              </p:cNvSpPr>
              <p:nvPr/>
            </p:nvSpPr>
            <p:spPr bwMode="auto">
              <a:xfrm>
                <a:off x="9357755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Rectangle 279"/>
              <p:cNvSpPr>
                <a:spLocks noChangeArrowheads="1"/>
              </p:cNvSpPr>
              <p:nvPr/>
            </p:nvSpPr>
            <p:spPr bwMode="auto">
              <a:xfrm>
                <a:off x="9480357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Rectangle 280"/>
              <p:cNvSpPr>
                <a:spLocks noChangeArrowheads="1"/>
              </p:cNvSpPr>
              <p:nvPr/>
            </p:nvSpPr>
            <p:spPr bwMode="auto">
              <a:xfrm>
                <a:off x="9602959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Rectangle 281"/>
              <p:cNvSpPr>
                <a:spLocks noChangeArrowheads="1"/>
              </p:cNvSpPr>
              <p:nvPr/>
            </p:nvSpPr>
            <p:spPr bwMode="auto">
              <a:xfrm>
                <a:off x="9725561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Rectangle 282"/>
              <p:cNvSpPr>
                <a:spLocks noChangeArrowheads="1"/>
              </p:cNvSpPr>
              <p:nvPr/>
            </p:nvSpPr>
            <p:spPr bwMode="auto">
              <a:xfrm>
                <a:off x="9841710" y="4969291"/>
                <a:ext cx="154866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Rectangle 283"/>
              <p:cNvSpPr>
                <a:spLocks noChangeArrowheads="1"/>
              </p:cNvSpPr>
              <p:nvPr/>
            </p:nvSpPr>
            <p:spPr bwMode="auto">
              <a:xfrm>
                <a:off x="9904624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Rectangle 284"/>
              <p:cNvSpPr>
                <a:spLocks noChangeArrowheads="1"/>
              </p:cNvSpPr>
              <p:nvPr/>
            </p:nvSpPr>
            <p:spPr bwMode="auto">
              <a:xfrm>
                <a:off x="9782022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Rectangle 285"/>
              <p:cNvSpPr>
                <a:spLocks noChangeArrowheads="1"/>
              </p:cNvSpPr>
              <p:nvPr/>
            </p:nvSpPr>
            <p:spPr bwMode="auto">
              <a:xfrm>
                <a:off x="9657807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Rectangle 286"/>
              <p:cNvSpPr>
                <a:spLocks noChangeArrowheads="1"/>
              </p:cNvSpPr>
              <p:nvPr/>
            </p:nvSpPr>
            <p:spPr bwMode="auto">
              <a:xfrm>
                <a:off x="9535205" y="5083827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Rectangle 287"/>
              <p:cNvSpPr>
                <a:spLocks noChangeArrowheads="1"/>
              </p:cNvSpPr>
              <p:nvPr/>
            </p:nvSpPr>
            <p:spPr bwMode="auto">
              <a:xfrm>
                <a:off x="9410990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Rectangle 288"/>
              <p:cNvSpPr>
                <a:spLocks noChangeArrowheads="1"/>
              </p:cNvSpPr>
              <p:nvPr/>
            </p:nvSpPr>
            <p:spPr bwMode="auto">
              <a:xfrm>
                <a:off x="9286774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Rectangle 289"/>
              <p:cNvSpPr>
                <a:spLocks noChangeArrowheads="1"/>
              </p:cNvSpPr>
              <p:nvPr/>
            </p:nvSpPr>
            <p:spPr bwMode="auto">
              <a:xfrm>
                <a:off x="9164172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Rectangle 290"/>
              <p:cNvSpPr>
                <a:spLocks noChangeArrowheads="1"/>
              </p:cNvSpPr>
              <p:nvPr/>
            </p:nvSpPr>
            <p:spPr bwMode="auto">
              <a:xfrm>
                <a:off x="9039957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Rectangle 291"/>
              <p:cNvSpPr>
                <a:spLocks noChangeArrowheads="1"/>
              </p:cNvSpPr>
              <p:nvPr/>
            </p:nvSpPr>
            <p:spPr bwMode="auto">
              <a:xfrm>
                <a:off x="8917355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Rectangle 292"/>
              <p:cNvSpPr>
                <a:spLocks noChangeArrowheads="1"/>
              </p:cNvSpPr>
              <p:nvPr/>
            </p:nvSpPr>
            <p:spPr bwMode="auto">
              <a:xfrm>
                <a:off x="8793140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Rectangle 293"/>
              <p:cNvSpPr>
                <a:spLocks noChangeArrowheads="1"/>
              </p:cNvSpPr>
              <p:nvPr/>
            </p:nvSpPr>
            <p:spPr bwMode="auto">
              <a:xfrm>
                <a:off x="8668924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Rectangle 294"/>
              <p:cNvSpPr>
                <a:spLocks noChangeArrowheads="1"/>
              </p:cNvSpPr>
              <p:nvPr/>
            </p:nvSpPr>
            <p:spPr bwMode="auto">
              <a:xfrm>
                <a:off x="8546322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Rectangle 295"/>
              <p:cNvSpPr>
                <a:spLocks noChangeArrowheads="1"/>
              </p:cNvSpPr>
              <p:nvPr/>
            </p:nvSpPr>
            <p:spPr bwMode="auto">
              <a:xfrm>
                <a:off x="8422107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Rectangle 296"/>
              <p:cNvSpPr>
                <a:spLocks noChangeArrowheads="1"/>
              </p:cNvSpPr>
              <p:nvPr/>
            </p:nvSpPr>
            <p:spPr bwMode="auto">
              <a:xfrm>
                <a:off x="8251109" y="5083827"/>
                <a:ext cx="153253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Rectangle 297"/>
              <p:cNvSpPr>
                <a:spLocks noChangeArrowheads="1"/>
              </p:cNvSpPr>
              <p:nvPr/>
            </p:nvSpPr>
            <p:spPr bwMode="auto">
              <a:xfrm>
                <a:off x="8251109" y="5217721"/>
                <a:ext cx="175837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Rectangle 298"/>
              <p:cNvSpPr>
                <a:spLocks noChangeArrowheads="1"/>
              </p:cNvSpPr>
              <p:nvPr/>
            </p:nvSpPr>
            <p:spPr bwMode="auto">
              <a:xfrm>
                <a:off x="9820739" y="5217721"/>
                <a:ext cx="175837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Rectangle 299"/>
              <p:cNvSpPr>
                <a:spLocks noChangeArrowheads="1"/>
              </p:cNvSpPr>
              <p:nvPr/>
            </p:nvSpPr>
            <p:spPr bwMode="auto">
              <a:xfrm>
                <a:off x="9685231" y="5217721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Rectangle 300"/>
              <p:cNvSpPr>
                <a:spLocks noChangeArrowheads="1"/>
              </p:cNvSpPr>
              <p:nvPr/>
            </p:nvSpPr>
            <p:spPr bwMode="auto">
              <a:xfrm>
                <a:off x="9561016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Rectangle 301"/>
              <p:cNvSpPr>
                <a:spLocks noChangeArrowheads="1"/>
              </p:cNvSpPr>
              <p:nvPr/>
            </p:nvSpPr>
            <p:spPr bwMode="auto">
              <a:xfrm>
                <a:off x="9436801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Rectangle 302"/>
              <p:cNvSpPr>
                <a:spLocks noChangeArrowheads="1"/>
              </p:cNvSpPr>
              <p:nvPr/>
            </p:nvSpPr>
            <p:spPr bwMode="auto">
              <a:xfrm>
                <a:off x="9314199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Rectangle 303"/>
              <p:cNvSpPr>
                <a:spLocks noChangeArrowheads="1"/>
              </p:cNvSpPr>
              <p:nvPr/>
            </p:nvSpPr>
            <p:spPr bwMode="auto">
              <a:xfrm>
                <a:off x="9189983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Rectangle 304"/>
              <p:cNvSpPr>
                <a:spLocks noChangeArrowheads="1"/>
              </p:cNvSpPr>
              <p:nvPr/>
            </p:nvSpPr>
            <p:spPr bwMode="auto">
              <a:xfrm>
                <a:off x="9067381" y="5217721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Rectangle 305"/>
              <p:cNvSpPr>
                <a:spLocks noChangeArrowheads="1"/>
              </p:cNvSpPr>
              <p:nvPr/>
            </p:nvSpPr>
            <p:spPr bwMode="auto">
              <a:xfrm>
                <a:off x="8943166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Rectangle 306"/>
              <p:cNvSpPr>
                <a:spLocks noChangeArrowheads="1"/>
              </p:cNvSpPr>
              <p:nvPr/>
            </p:nvSpPr>
            <p:spPr bwMode="auto">
              <a:xfrm>
                <a:off x="8818951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Rectangle 307"/>
              <p:cNvSpPr>
                <a:spLocks noChangeArrowheads="1"/>
              </p:cNvSpPr>
              <p:nvPr/>
            </p:nvSpPr>
            <p:spPr bwMode="auto">
              <a:xfrm>
                <a:off x="8696349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Rectangle 308"/>
              <p:cNvSpPr>
                <a:spLocks noChangeArrowheads="1"/>
              </p:cNvSpPr>
              <p:nvPr/>
            </p:nvSpPr>
            <p:spPr bwMode="auto">
              <a:xfrm>
                <a:off x="8572133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Rectangle 309"/>
              <p:cNvSpPr>
                <a:spLocks noChangeArrowheads="1"/>
              </p:cNvSpPr>
              <p:nvPr/>
            </p:nvSpPr>
            <p:spPr bwMode="auto">
              <a:xfrm>
                <a:off x="8449531" y="5217721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Rectangle 310"/>
              <p:cNvSpPr>
                <a:spLocks noChangeArrowheads="1"/>
              </p:cNvSpPr>
              <p:nvPr/>
            </p:nvSpPr>
            <p:spPr bwMode="auto">
              <a:xfrm>
                <a:off x="8251109" y="5333871"/>
                <a:ext cx="175837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Rectangle 311"/>
              <p:cNvSpPr>
                <a:spLocks noChangeArrowheads="1"/>
              </p:cNvSpPr>
              <p:nvPr/>
            </p:nvSpPr>
            <p:spPr bwMode="auto">
              <a:xfrm>
                <a:off x="9749759" y="5333871"/>
                <a:ext cx="243591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Rectangle 312"/>
              <p:cNvSpPr>
                <a:spLocks noChangeArrowheads="1"/>
              </p:cNvSpPr>
              <p:nvPr/>
            </p:nvSpPr>
            <p:spPr bwMode="auto">
              <a:xfrm>
                <a:off x="9625543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Rectangle 313"/>
              <p:cNvSpPr>
                <a:spLocks noChangeArrowheads="1"/>
              </p:cNvSpPr>
              <p:nvPr/>
            </p:nvSpPr>
            <p:spPr bwMode="auto">
              <a:xfrm>
                <a:off x="9507781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Rectangle 314"/>
              <p:cNvSpPr>
                <a:spLocks noChangeArrowheads="1"/>
              </p:cNvSpPr>
              <p:nvPr/>
            </p:nvSpPr>
            <p:spPr bwMode="auto">
              <a:xfrm>
                <a:off x="9390018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Rectangle 315"/>
              <p:cNvSpPr>
                <a:spLocks noChangeArrowheads="1"/>
              </p:cNvSpPr>
              <p:nvPr/>
            </p:nvSpPr>
            <p:spPr bwMode="auto">
              <a:xfrm>
                <a:off x="9272256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Rectangle 316"/>
              <p:cNvSpPr>
                <a:spLocks noChangeArrowheads="1"/>
              </p:cNvSpPr>
              <p:nvPr/>
            </p:nvSpPr>
            <p:spPr bwMode="auto">
              <a:xfrm>
                <a:off x="9154493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Rectangle 317"/>
              <p:cNvSpPr>
                <a:spLocks noChangeArrowheads="1"/>
              </p:cNvSpPr>
              <p:nvPr/>
            </p:nvSpPr>
            <p:spPr bwMode="auto">
              <a:xfrm>
                <a:off x="9036731" y="5333871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Rectangle 318"/>
              <p:cNvSpPr>
                <a:spLocks noChangeArrowheads="1"/>
              </p:cNvSpPr>
              <p:nvPr/>
            </p:nvSpPr>
            <p:spPr bwMode="auto">
              <a:xfrm>
                <a:off x="8917355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Rectangle 319"/>
              <p:cNvSpPr>
                <a:spLocks noChangeArrowheads="1"/>
              </p:cNvSpPr>
              <p:nvPr/>
            </p:nvSpPr>
            <p:spPr bwMode="auto">
              <a:xfrm>
                <a:off x="8799592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Rectangle 320"/>
              <p:cNvSpPr>
                <a:spLocks noChangeArrowheads="1"/>
              </p:cNvSpPr>
              <p:nvPr/>
            </p:nvSpPr>
            <p:spPr bwMode="auto">
              <a:xfrm>
                <a:off x="8681830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Rectangle 321"/>
              <p:cNvSpPr>
                <a:spLocks noChangeArrowheads="1"/>
              </p:cNvSpPr>
              <p:nvPr/>
            </p:nvSpPr>
            <p:spPr bwMode="auto">
              <a:xfrm>
                <a:off x="8564067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Rectangle 322"/>
              <p:cNvSpPr>
                <a:spLocks noChangeArrowheads="1"/>
              </p:cNvSpPr>
              <p:nvPr/>
            </p:nvSpPr>
            <p:spPr bwMode="auto">
              <a:xfrm>
                <a:off x="8446305" y="5333871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Rectangle 323"/>
              <p:cNvSpPr>
                <a:spLocks noChangeArrowheads="1"/>
              </p:cNvSpPr>
              <p:nvPr/>
            </p:nvSpPr>
            <p:spPr bwMode="auto">
              <a:xfrm>
                <a:off x="8599558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Rectangle 324"/>
              <p:cNvSpPr>
                <a:spLocks noChangeArrowheads="1"/>
              </p:cNvSpPr>
              <p:nvPr/>
            </p:nvSpPr>
            <p:spPr bwMode="auto">
              <a:xfrm>
                <a:off x="8481795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Rectangle 325"/>
              <p:cNvSpPr>
                <a:spLocks noChangeArrowheads="1"/>
              </p:cNvSpPr>
              <p:nvPr/>
            </p:nvSpPr>
            <p:spPr bwMode="auto">
              <a:xfrm>
                <a:off x="8364032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Rectangle 326"/>
              <p:cNvSpPr>
                <a:spLocks noChangeArrowheads="1"/>
              </p:cNvSpPr>
              <p:nvPr/>
            </p:nvSpPr>
            <p:spPr bwMode="auto">
              <a:xfrm>
                <a:off x="8244657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Rectangle 327"/>
              <p:cNvSpPr>
                <a:spLocks noChangeArrowheads="1"/>
              </p:cNvSpPr>
              <p:nvPr/>
            </p:nvSpPr>
            <p:spPr bwMode="auto">
              <a:xfrm>
                <a:off x="9515847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Rectangle 328"/>
              <p:cNvSpPr>
                <a:spLocks noChangeArrowheads="1"/>
              </p:cNvSpPr>
              <p:nvPr/>
            </p:nvSpPr>
            <p:spPr bwMode="auto">
              <a:xfrm>
                <a:off x="9398084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Rectangle 329"/>
              <p:cNvSpPr>
                <a:spLocks noChangeArrowheads="1"/>
              </p:cNvSpPr>
              <p:nvPr/>
            </p:nvSpPr>
            <p:spPr bwMode="auto">
              <a:xfrm>
                <a:off x="9893332" y="5516161"/>
                <a:ext cx="91952" cy="4516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Rectangle 330"/>
              <p:cNvSpPr>
                <a:spLocks noChangeArrowheads="1"/>
              </p:cNvSpPr>
              <p:nvPr/>
            </p:nvSpPr>
            <p:spPr bwMode="auto">
              <a:xfrm>
                <a:off x="9775570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Rectangle 331"/>
              <p:cNvSpPr>
                <a:spLocks noChangeArrowheads="1"/>
              </p:cNvSpPr>
              <p:nvPr/>
            </p:nvSpPr>
            <p:spPr bwMode="auto">
              <a:xfrm>
                <a:off x="9638449" y="5516161"/>
                <a:ext cx="91952" cy="4516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Rectangle 332"/>
              <p:cNvSpPr>
                <a:spLocks noChangeArrowheads="1"/>
              </p:cNvSpPr>
              <p:nvPr/>
            </p:nvSpPr>
            <p:spPr bwMode="auto">
              <a:xfrm>
                <a:off x="8757650" y="5470991"/>
                <a:ext cx="575907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Freeform 333"/>
              <p:cNvSpPr/>
              <p:nvPr/>
            </p:nvSpPr>
            <p:spPr bwMode="auto">
              <a:xfrm>
                <a:off x="10167574" y="6021088"/>
                <a:ext cx="335543" cy="325863"/>
              </a:xfrm>
              <a:custGeom>
                <a:avLst/>
                <a:gdLst>
                  <a:gd name="T0" fmla="*/ 947 w 947"/>
                  <a:gd name="T1" fmla="*/ 181 h 924"/>
                  <a:gd name="T2" fmla="*/ 297 w 947"/>
                  <a:gd name="T3" fmla="*/ 17 h 924"/>
                  <a:gd name="T4" fmla="*/ 141 w 947"/>
                  <a:gd name="T5" fmla="*/ 110 h 924"/>
                  <a:gd name="T6" fmla="*/ 17 w 947"/>
                  <a:gd name="T7" fmla="*/ 605 h 924"/>
                  <a:gd name="T8" fmla="*/ 110 w 947"/>
                  <a:gd name="T9" fmla="*/ 760 h 924"/>
                  <a:gd name="T10" fmla="*/ 761 w 947"/>
                  <a:gd name="T11" fmla="*/ 924 h 924"/>
                  <a:gd name="T12" fmla="*/ 803 w 947"/>
                  <a:gd name="T13" fmla="*/ 755 h 924"/>
                  <a:gd name="T14" fmla="*/ 947 w 947"/>
                  <a:gd name="T15" fmla="*/ 181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924">
                    <a:moveTo>
                      <a:pt x="947" y="181"/>
                    </a:moveTo>
                    <a:cubicBezTo>
                      <a:pt x="297" y="17"/>
                      <a:pt x="297" y="17"/>
                      <a:pt x="297" y="17"/>
                    </a:cubicBezTo>
                    <a:cubicBezTo>
                      <a:pt x="228" y="0"/>
                      <a:pt x="159" y="41"/>
                      <a:pt x="141" y="110"/>
                    </a:cubicBezTo>
                    <a:cubicBezTo>
                      <a:pt x="17" y="605"/>
                      <a:pt x="17" y="605"/>
                      <a:pt x="17" y="605"/>
                    </a:cubicBezTo>
                    <a:cubicBezTo>
                      <a:pt x="0" y="674"/>
                      <a:pt x="41" y="743"/>
                      <a:pt x="110" y="760"/>
                    </a:cubicBezTo>
                    <a:cubicBezTo>
                      <a:pt x="761" y="924"/>
                      <a:pt x="761" y="924"/>
                      <a:pt x="761" y="924"/>
                    </a:cubicBezTo>
                    <a:cubicBezTo>
                      <a:pt x="803" y="755"/>
                      <a:pt x="803" y="755"/>
                      <a:pt x="803" y="755"/>
                    </a:cubicBezTo>
                    <a:lnTo>
                      <a:pt x="947" y="181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Freeform 334"/>
              <p:cNvSpPr/>
              <p:nvPr/>
            </p:nvSpPr>
            <p:spPr bwMode="auto">
              <a:xfrm>
                <a:off x="10436976" y="6084002"/>
                <a:ext cx="335543" cy="327477"/>
              </a:xfrm>
              <a:custGeom>
                <a:avLst/>
                <a:gdLst>
                  <a:gd name="T0" fmla="*/ 837 w 947"/>
                  <a:gd name="T1" fmla="*/ 163 h 923"/>
                  <a:gd name="T2" fmla="*/ 186 w 947"/>
                  <a:gd name="T3" fmla="*/ 0 h 923"/>
                  <a:gd name="T4" fmla="*/ 42 w 947"/>
                  <a:gd name="T5" fmla="*/ 574 h 923"/>
                  <a:gd name="T6" fmla="*/ 0 w 947"/>
                  <a:gd name="T7" fmla="*/ 743 h 923"/>
                  <a:gd name="T8" fmla="*/ 650 w 947"/>
                  <a:gd name="T9" fmla="*/ 906 h 923"/>
                  <a:gd name="T10" fmla="*/ 806 w 947"/>
                  <a:gd name="T11" fmla="*/ 813 h 923"/>
                  <a:gd name="T12" fmla="*/ 930 w 947"/>
                  <a:gd name="T13" fmla="*/ 318 h 923"/>
                  <a:gd name="T14" fmla="*/ 837 w 947"/>
                  <a:gd name="T15" fmla="*/ 16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923">
                    <a:moveTo>
                      <a:pt x="837" y="163"/>
                    </a:moveTo>
                    <a:cubicBezTo>
                      <a:pt x="186" y="0"/>
                      <a:pt x="186" y="0"/>
                      <a:pt x="186" y="0"/>
                    </a:cubicBezTo>
                    <a:cubicBezTo>
                      <a:pt x="42" y="574"/>
                      <a:pt x="42" y="574"/>
                      <a:pt x="42" y="574"/>
                    </a:cubicBezTo>
                    <a:cubicBezTo>
                      <a:pt x="0" y="743"/>
                      <a:pt x="0" y="743"/>
                      <a:pt x="0" y="743"/>
                    </a:cubicBezTo>
                    <a:cubicBezTo>
                      <a:pt x="650" y="906"/>
                      <a:pt x="650" y="906"/>
                      <a:pt x="650" y="906"/>
                    </a:cubicBezTo>
                    <a:cubicBezTo>
                      <a:pt x="719" y="923"/>
                      <a:pt x="788" y="882"/>
                      <a:pt x="806" y="813"/>
                    </a:cubicBezTo>
                    <a:cubicBezTo>
                      <a:pt x="930" y="318"/>
                      <a:pt x="930" y="318"/>
                      <a:pt x="930" y="318"/>
                    </a:cubicBezTo>
                    <a:cubicBezTo>
                      <a:pt x="947" y="250"/>
                      <a:pt x="906" y="180"/>
                      <a:pt x="837" y="163"/>
                    </a:cubicBezTo>
                    <a:close/>
                  </a:path>
                </a:pathLst>
              </a:custGeom>
              <a:solidFill>
                <a:srgbClr val="8F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Freeform 335"/>
              <p:cNvSpPr/>
              <p:nvPr/>
            </p:nvSpPr>
            <p:spPr bwMode="auto">
              <a:xfrm>
                <a:off x="8741518" y="4315951"/>
                <a:ext cx="875960" cy="351674"/>
              </a:xfrm>
              <a:custGeom>
                <a:avLst/>
                <a:gdLst>
                  <a:gd name="T0" fmla="*/ 2407 w 2477"/>
                  <a:gd name="T1" fmla="*/ 0 h 997"/>
                  <a:gd name="T2" fmla="*/ 2477 w 2477"/>
                  <a:gd name="T3" fmla="*/ 71 h 997"/>
                  <a:gd name="T4" fmla="*/ 2477 w 2477"/>
                  <a:gd name="T5" fmla="*/ 926 h 997"/>
                  <a:gd name="T6" fmla="*/ 2407 w 2477"/>
                  <a:gd name="T7" fmla="*/ 997 h 997"/>
                  <a:gd name="T8" fmla="*/ 71 w 2477"/>
                  <a:gd name="T9" fmla="*/ 997 h 997"/>
                  <a:gd name="T10" fmla="*/ 0 w 2477"/>
                  <a:gd name="T11" fmla="*/ 926 h 997"/>
                  <a:gd name="T12" fmla="*/ 0 w 2477"/>
                  <a:gd name="T13" fmla="*/ 71 h 997"/>
                  <a:gd name="T14" fmla="*/ 71 w 2477"/>
                  <a:gd name="T15" fmla="*/ 0 h 997"/>
                  <a:gd name="T16" fmla="*/ 2407 w 2477"/>
                  <a:gd name="T17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7" h="997">
                    <a:moveTo>
                      <a:pt x="2407" y="0"/>
                    </a:moveTo>
                    <a:cubicBezTo>
                      <a:pt x="2446" y="0"/>
                      <a:pt x="2477" y="32"/>
                      <a:pt x="2477" y="71"/>
                    </a:cubicBezTo>
                    <a:cubicBezTo>
                      <a:pt x="2477" y="926"/>
                      <a:pt x="2477" y="926"/>
                      <a:pt x="2477" y="926"/>
                    </a:cubicBezTo>
                    <a:cubicBezTo>
                      <a:pt x="2477" y="965"/>
                      <a:pt x="2446" y="997"/>
                      <a:pt x="2407" y="997"/>
                    </a:cubicBezTo>
                    <a:cubicBezTo>
                      <a:pt x="71" y="997"/>
                      <a:pt x="71" y="997"/>
                      <a:pt x="71" y="997"/>
                    </a:cubicBezTo>
                    <a:cubicBezTo>
                      <a:pt x="32" y="997"/>
                      <a:pt x="0" y="965"/>
                      <a:pt x="0" y="926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32"/>
                      <a:pt x="32" y="0"/>
                      <a:pt x="71" y="0"/>
                    </a:cubicBez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Freeform 336"/>
              <p:cNvSpPr/>
              <p:nvPr/>
            </p:nvSpPr>
            <p:spPr bwMode="auto">
              <a:xfrm>
                <a:off x="7665523" y="4030417"/>
                <a:ext cx="3027949" cy="461371"/>
              </a:xfrm>
              <a:custGeom>
                <a:avLst/>
                <a:gdLst>
                  <a:gd name="T0" fmla="*/ 1846 w 1877"/>
                  <a:gd name="T1" fmla="*/ 0 h 286"/>
                  <a:gd name="T2" fmla="*/ 1050 w 1877"/>
                  <a:gd name="T3" fmla="*/ 0 h 286"/>
                  <a:gd name="T4" fmla="*/ 964 w 1877"/>
                  <a:gd name="T5" fmla="*/ 0 h 286"/>
                  <a:gd name="T6" fmla="*/ 31 w 1877"/>
                  <a:gd name="T7" fmla="*/ 0 h 286"/>
                  <a:gd name="T8" fmla="*/ 0 w 1877"/>
                  <a:gd name="T9" fmla="*/ 30 h 286"/>
                  <a:gd name="T10" fmla="*/ 188 w 1877"/>
                  <a:gd name="T11" fmla="*/ 286 h 286"/>
                  <a:gd name="T12" fmla="*/ 964 w 1877"/>
                  <a:gd name="T13" fmla="*/ 286 h 286"/>
                  <a:gd name="T14" fmla="*/ 1050 w 1877"/>
                  <a:gd name="T15" fmla="*/ 286 h 286"/>
                  <a:gd name="T16" fmla="*/ 1689 w 1877"/>
                  <a:gd name="T17" fmla="*/ 286 h 286"/>
                  <a:gd name="T18" fmla="*/ 1877 w 1877"/>
                  <a:gd name="T19" fmla="*/ 30 h 286"/>
                  <a:gd name="T20" fmla="*/ 1846 w 187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7" h="286">
                    <a:moveTo>
                      <a:pt x="1846" y="0"/>
                    </a:moveTo>
                    <a:lnTo>
                      <a:pt x="1050" y="0"/>
                    </a:lnTo>
                    <a:lnTo>
                      <a:pt x="964" y="0"/>
                    </a:lnTo>
                    <a:lnTo>
                      <a:pt x="31" y="0"/>
                    </a:lnTo>
                    <a:lnTo>
                      <a:pt x="0" y="30"/>
                    </a:lnTo>
                    <a:lnTo>
                      <a:pt x="188" y="286"/>
                    </a:lnTo>
                    <a:lnTo>
                      <a:pt x="964" y="286"/>
                    </a:lnTo>
                    <a:lnTo>
                      <a:pt x="1050" y="286"/>
                    </a:lnTo>
                    <a:lnTo>
                      <a:pt x="1689" y="286"/>
                    </a:lnTo>
                    <a:lnTo>
                      <a:pt x="1877" y="30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Rectangle 337"/>
              <p:cNvSpPr>
                <a:spLocks noChangeArrowheads="1"/>
              </p:cNvSpPr>
              <p:nvPr/>
            </p:nvSpPr>
            <p:spPr bwMode="auto">
              <a:xfrm>
                <a:off x="7665523" y="3983635"/>
                <a:ext cx="3027949" cy="95178"/>
              </a:xfrm>
              <a:prstGeom prst="rect">
                <a:avLst/>
              </a:pr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Freeform 338"/>
              <p:cNvSpPr/>
              <p:nvPr/>
            </p:nvSpPr>
            <p:spPr bwMode="auto">
              <a:xfrm>
                <a:off x="7991387" y="4143340"/>
                <a:ext cx="2540767" cy="293600"/>
              </a:xfrm>
              <a:custGeom>
                <a:avLst/>
                <a:gdLst>
                  <a:gd name="T0" fmla="*/ 0 w 1575"/>
                  <a:gd name="T1" fmla="*/ 180 h 182"/>
                  <a:gd name="T2" fmla="*/ 0 w 1575"/>
                  <a:gd name="T3" fmla="*/ 182 h 182"/>
                  <a:gd name="T4" fmla="*/ 1463 w 1575"/>
                  <a:gd name="T5" fmla="*/ 181 h 182"/>
                  <a:gd name="T6" fmla="*/ 1575 w 1575"/>
                  <a:gd name="T7" fmla="*/ 0 h 182"/>
                  <a:gd name="T8" fmla="*/ 1564 w 1575"/>
                  <a:gd name="T9" fmla="*/ 0 h 182"/>
                  <a:gd name="T10" fmla="*/ 0 w 1575"/>
                  <a:gd name="T11" fmla="*/ 18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5" h="182">
                    <a:moveTo>
                      <a:pt x="0" y="180"/>
                    </a:moveTo>
                    <a:lnTo>
                      <a:pt x="0" y="182"/>
                    </a:lnTo>
                    <a:lnTo>
                      <a:pt x="1463" y="181"/>
                    </a:lnTo>
                    <a:lnTo>
                      <a:pt x="1575" y="0"/>
                    </a:lnTo>
                    <a:lnTo>
                      <a:pt x="1564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C6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Freeform 339"/>
              <p:cNvSpPr/>
              <p:nvPr/>
            </p:nvSpPr>
            <p:spPr bwMode="auto">
              <a:xfrm>
                <a:off x="7813936" y="4143340"/>
                <a:ext cx="2700472" cy="290373"/>
              </a:xfrm>
              <a:custGeom>
                <a:avLst/>
                <a:gdLst>
                  <a:gd name="T0" fmla="*/ 0 w 1674"/>
                  <a:gd name="T1" fmla="*/ 0 h 180"/>
                  <a:gd name="T2" fmla="*/ 110 w 1674"/>
                  <a:gd name="T3" fmla="*/ 180 h 180"/>
                  <a:gd name="T4" fmla="*/ 1674 w 1674"/>
                  <a:gd name="T5" fmla="*/ 0 h 180"/>
                  <a:gd name="T6" fmla="*/ 0 w 1674"/>
                  <a:gd name="T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4" h="180">
                    <a:moveTo>
                      <a:pt x="0" y="0"/>
                    </a:moveTo>
                    <a:lnTo>
                      <a:pt x="110" y="180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F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Freeform 340"/>
              <p:cNvSpPr/>
              <p:nvPr/>
            </p:nvSpPr>
            <p:spPr bwMode="auto">
              <a:xfrm>
                <a:off x="10286949" y="5082214"/>
                <a:ext cx="221006" cy="321024"/>
              </a:xfrm>
              <a:custGeom>
                <a:avLst/>
                <a:gdLst>
                  <a:gd name="T0" fmla="*/ 125 w 137"/>
                  <a:gd name="T1" fmla="*/ 199 h 199"/>
                  <a:gd name="T2" fmla="*/ 0 w 137"/>
                  <a:gd name="T3" fmla="*/ 191 h 199"/>
                  <a:gd name="T4" fmla="*/ 12 w 137"/>
                  <a:gd name="T5" fmla="*/ 0 h 199"/>
                  <a:gd name="T6" fmla="*/ 137 w 137"/>
                  <a:gd name="T7" fmla="*/ 8 h 199"/>
                  <a:gd name="T8" fmla="*/ 125 w 137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9">
                    <a:moveTo>
                      <a:pt x="125" y="199"/>
                    </a:moveTo>
                    <a:lnTo>
                      <a:pt x="0" y="191"/>
                    </a:lnTo>
                    <a:lnTo>
                      <a:pt x="12" y="0"/>
                    </a:lnTo>
                    <a:lnTo>
                      <a:pt x="137" y="8"/>
                    </a:lnTo>
                    <a:lnTo>
                      <a:pt x="125" y="199"/>
                    </a:ln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Freeform 341"/>
              <p:cNvSpPr/>
              <p:nvPr/>
            </p:nvSpPr>
            <p:spPr bwMode="auto">
              <a:xfrm>
                <a:off x="10336958" y="5099959"/>
                <a:ext cx="43556" cy="170998"/>
              </a:xfrm>
              <a:custGeom>
                <a:avLst/>
                <a:gdLst>
                  <a:gd name="T0" fmla="*/ 23 w 120"/>
                  <a:gd name="T1" fmla="*/ 81 h 482"/>
                  <a:gd name="T2" fmla="*/ 3 w 120"/>
                  <a:gd name="T3" fmla="*/ 393 h 482"/>
                  <a:gd name="T4" fmla="*/ 81 w 120"/>
                  <a:gd name="T5" fmla="*/ 482 h 482"/>
                  <a:gd name="T6" fmla="*/ 89 w 120"/>
                  <a:gd name="T7" fmla="*/ 482 h 482"/>
                  <a:gd name="T8" fmla="*/ 120 w 120"/>
                  <a:gd name="T9" fmla="*/ 4 h 482"/>
                  <a:gd name="T10" fmla="*/ 112 w 120"/>
                  <a:gd name="T11" fmla="*/ 3 h 482"/>
                  <a:gd name="T12" fmla="*/ 23 w 120"/>
                  <a:gd name="T13" fmla="*/ 81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482">
                    <a:moveTo>
                      <a:pt x="23" y="81"/>
                    </a:moveTo>
                    <a:cubicBezTo>
                      <a:pt x="3" y="393"/>
                      <a:pt x="3" y="393"/>
                      <a:pt x="3" y="393"/>
                    </a:cubicBezTo>
                    <a:cubicBezTo>
                      <a:pt x="0" y="439"/>
                      <a:pt x="35" y="479"/>
                      <a:pt x="81" y="482"/>
                    </a:cubicBezTo>
                    <a:cubicBezTo>
                      <a:pt x="84" y="482"/>
                      <a:pt x="86" y="482"/>
                      <a:pt x="89" y="482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7" y="4"/>
                      <a:pt x="115" y="3"/>
                      <a:pt x="112" y="3"/>
                    </a:cubicBezTo>
                    <a:cubicBezTo>
                      <a:pt x="66" y="0"/>
                      <a:pt x="26" y="35"/>
                      <a:pt x="23" y="81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Freeform 342"/>
              <p:cNvSpPr/>
              <p:nvPr/>
            </p:nvSpPr>
            <p:spPr bwMode="auto">
              <a:xfrm>
                <a:off x="10341798" y="5020913"/>
                <a:ext cx="237138" cy="679151"/>
              </a:xfrm>
              <a:custGeom>
                <a:avLst/>
                <a:gdLst>
                  <a:gd name="T0" fmla="*/ 589 w 672"/>
                  <a:gd name="T1" fmla="*/ 1431 h 1919"/>
                  <a:gd name="T2" fmla="*/ 652 w 672"/>
                  <a:gd name="T3" fmla="*/ 458 h 1919"/>
                  <a:gd name="T4" fmla="*/ 180 w 672"/>
                  <a:gd name="T5" fmla="*/ 5 h 1919"/>
                  <a:gd name="T6" fmla="*/ 124 w 672"/>
                  <a:gd name="T7" fmla="*/ 0 h 1919"/>
                  <a:gd name="T8" fmla="*/ 123 w 672"/>
                  <a:gd name="T9" fmla="*/ 0 h 1919"/>
                  <a:gd name="T10" fmla="*/ 109 w 672"/>
                  <a:gd name="T11" fmla="*/ 225 h 1919"/>
                  <a:gd name="T12" fmla="*/ 179 w 672"/>
                  <a:gd name="T13" fmla="*/ 313 h 1919"/>
                  <a:gd name="T14" fmla="*/ 159 w 672"/>
                  <a:gd name="T15" fmla="*/ 625 h 1919"/>
                  <a:gd name="T16" fmla="*/ 78 w 672"/>
                  <a:gd name="T17" fmla="*/ 703 h 1919"/>
                  <a:gd name="T18" fmla="*/ 0 w 672"/>
                  <a:gd name="T19" fmla="*/ 1911 h 1919"/>
                  <a:gd name="T20" fmla="*/ 40 w 672"/>
                  <a:gd name="T21" fmla="*/ 1912 h 1919"/>
                  <a:gd name="T22" fmla="*/ 569 w 672"/>
                  <a:gd name="T23" fmla="*/ 1539 h 1919"/>
                  <a:gd name="T24" fmla="*/ 589 w 672"/>
                  <a:gd name="T25" fmla="*/ 1431 h 1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2" h="1919">
                    <a:moveTo>
                      <a:pt x="589" y="1431"/>
                    </a:moveTo>
                    <a:cubicBezTo>
                      <a:pt x="652" y="458"/>
                      <a:pt x="652" y="458"/>
                      <a:pt x="652" y="458"/>
                    </a:cubicBezTo>
                    <a:cubicBezTo>
                      <a:pt x="652" y="458"/>
                      <a:pt x="672" y="65"/>
                      <a:pt x="180" y="5"/>
                    </a:cubicBezTo>
                    <a:cubicBezTo>
                      <a:pt x="162" y="3"/>
                      <a:pt x="143" y="2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  <a:cubicBezTo>
                      <a:pt x="109" y="225"/>
                      <a:pt x="109" y="225"/>
                      <a:pt x="109" y="225"/>
                    </a:cubicBezTo>
                    <a:cubicBezTo>
                      <a:pt x="151" y="232"/>
                      <a:pt x="182" y="269"/>
                      <a:pt x="179" y="313"/>
                    </a:cubicBezTo>
                    <a:cubicBezTo>
                      <a:pt x="159" y="625"/>
                      <a:pt x="159" y="625"/>
                      <a:pt x="159" y="625"/>
                    </a:cubicBezTo>
                    <a:cubicBezTo>
                      <a:pt x="156" y="668"/>
                      <a:pt x="121" y="702"/>
                      <a:pt x="78" y="703"/>
                    </a:cubicBezTo>
                    <a:cubicBezTo>
                      <a:pt x="0" y="1911"/>
                      <a:pt x="0" y="1911"/>
                      <a:pt x="0" y="1911"/>
                    </a:cubicBezTo>
                    <a:cubicBezTo>
                      <a:pt x="14" y="1911"/>
                      <a:pt x="27" y="1912"/>
                      <a:pt x="40" y="1912"/>
                    </a:cubicBezTo>
                    <a:cubicBezTo>
                      <a:pt x="484" y="1919"/>
                      <a:pt x="558" y="1610"/>
                      <a:pt x="569" y="1539"/>
                    </a:cubicBezTo>
                    <a:cubicBezTo>
                      <a:pt x="587" y="1476"/>
                      <a:pt x="589" y="1431"/>
                      <a:pt x="589" y="14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Freeform 343"/>
              <p:cNvSpPr/>
              <p:nvPr/>
            </p:nvSpPr>
            <p:spPr bwMode="auto">
              <a:xfrm>
                <a:off x="10144989" y="5019300"/>
                <a:ext cx="240365" cy="679151"/>
              </a:xfrm>
              <a:custGeom>
                <a:avLst/>
                <a:gdLst>
                  <a:gd name="T0" fmla="*/ 628 w 681"/>
                  <a:gd name="T1" fmla="*/ 711 h 1919"/>
                  <a:gd name="T2" fmla="*/ 550 w 681"/>
                  <a:gd name="T3" fmla="*/ 622 h 1919"/>
                  <a:gd name="T4" fmla="*/ 570 w 681"/>
                  <a:gd name="T5" fmla="*/ 310 h 1919"/>
                  <a:gd name="T6" fmla="*/ 659 w 681"/>
                  <a:gd name="T7" fmla="*/ 232 h 1919"/>
                  <a:gd name="T8" fmla="*/ 667 w 681"/>
                  <a:gd name="T9" fmla="*/ 233 h 1919"/>
                  <a:gd name="T10" fmla="*/ 681 w 681"/>
                  <a:gd name="T11" fmla="*/ 8 h 1919"/>
                  <a:gd name="T12" fmla="*/ 632 w 681"/>
                  <a:gd name="T13" fmla="*/ 6 h 1919"/>
                  <a:gd name="T14" fmla="*/ 103 w 681"/>
                  <a:gd name="T15" fmla="*/ 380 h 1919"/>
                  <a:gd name="T16" fmla="*/ 83 w 681"/>
                  <a:gd name="T17" fmla="*/ 488 h 1919"/>
                  <a:gd name="T18" fmla="*/ 21 w 681"/>
                  <a:gd name="T19" fmla="*/ 1461 h 1919"/>
                  <a:gd name="T20" fmla="*/ 493 w 681"/>
                  <a:gd name="T21" fmla="*/ 1913 h 1919"/>
                  <a:gd name="T22" fmla="*/ 548 w 681"/>
                  <a:gd name="T23" fmla="*/ 1918 h 1919"/>
                  <a:gd name="T24" fmla="*/ 558 w 681"/>
                  <a:gd name="T25" fmla="*/ 1919 h 1919"/>
                  <a:gd name="T26" fmla="*/ 636 w 681"/>
                  <a:gd name="T27" fmla="*/ 711 h 1919"/>
                  <a:gd name="T28" fmla="*/ 628 w 681"/>
                  <a:gd name="T29" fmla="*/ 711 h 1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1" h="1919">
                    <a:moveTo>
                      <a:pt x="628" y="711"/>
                    </a:moveTo>
                    <a:cubicBezTo>
                      <a:pt x="582" y="708"/>
                      <a:pt x="547" y="668"/>
                      <a:pt x="550" y="622"/>
                    </a:cubicBezTo>
                    <a:cubicBezTo>
                      <a:pt x="570" y="310"/>
                      <a:pt x="570" y="310"/>
                      <a:pt x="570" y="310"/>
                    </a:cubicBezTo>
                    <a:cubicBezTo>
                      <a:pt x="573" y="264"/>
                      <a:pt x="613" y="229"/>
                      <a:pt x="659" y="232"/>
                    </a:cubicBezTo>
                    <a:cubicBezTo>
                      <a:pt x="662" y="232"/>
                      <a:pt x="664" y="233"/>
                      <a:pt x="667" y="233"/>
                    </a:cubicBezTo>
                    <a:cubicBezTo>
                      <a:pt x="681" y="8"/>
                      <a:pt x="681" y="8"/>
                      <a:pt x="681" y="8"/>
                    </a:cubicBezTo>
                    <a:cubicBezTo>
                      <a:pt x="665" y="7"/>
                      <a:pt x="648" y="7"/>
                      <a:pt x="632" y="6"/>
                    </a:cubicBezTo>
                    <a:cubicBezTo>
                      <a:pt x="189" y="0"/>
                      <a:pt x="114" y="308"/>
                      <a:pt x="103" y="380"/>
                    </a:cubicBezTo>
                    <a:cubicBezTo>
                      <a:pt x="85" y="442"/>
                      <a:pt x="83" y="488"/>
                      <a:pt x="83" y="488"/>
                    </a:cubicBezTo>
                    <a:cubicBezTo>
                      <a:pt x="21" y="1461"/>
                      <a:pt x="21" y="1461"/>
                      <a:pt x="21" y="1461"/>
                    </a:cubicBezTo>
                    <a:cubicBezTo>
                      <a:pt x="21" y="1461"/>
                      <a:pt x="0" y="1854"/>
                      <a:pt x="493" y="1913"/>
                    </a:cubicBezTo>
                    <a:cubicBezTo>
                      <a:pt x="511" y="1915"/>
                      <a:pt x="529" y="1917"/>
                      <a:pt x="548" y="1918"/>
                    </a:cubicBezTo>
                    <a:cubicBezTo>
                      <a:pt x="552" y="1918"/>
                      <a:pt x="555" y="1919"/>
                      <a:pt x="558" y="1919"/>
                    </a:cubicBezTo>
                    <a:cubicBezTo>
                      <a:pt x="636" y="711"/>
                      <a:pt x="636" y="711"/>
                      <a:pt x="636" y="711"/>
                    </a:cubicBezTo>
                    <a:cubicBezTo>
                      <a:pt x="633" y="711"/>
                      <a:pt x="631" y="711"/>
                      <a:pt x="628" y="711"/>
                    </a:cubicBez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Freeform 344"/>
              <p:cNvSpPr/>
              <p:nvPr/>
            </p:nvSpPr>
            <p:spPr bwMode="auto">
              <a:xfrm>
                <a:off x="8564067" y="6009795"/>
                <a:ext cx="282307" cy="271015"/>
              </a:xfrm>
              <a:custGeom>
                <a:avLst/>
                <a:gdLst>
                  <a:gd name="T0" fmla="*/ 0 w 799"/>
                  <a:gd name="T1" fmla="*/ 0 h 766"/>
                  <a:gd name="T2" fmla="*/ 671 w 799"/>
                  <a:gd name="T3" fmla="*/ 0 h 766"/>
                  <a:gd name="T4" fmla="*/ 799 w 799"/>
                  <a:gd name="T5" fmla="*/ 128 h 766"/>
                  <a:gd name="T6" fmla="*/ 799 w 799"/>
                  <a:gd name="T7" fmla="*/ 638 h 766"/>
                  <a:gd name="T8" fmla="*/ 671 w 799"/>
                  <a:gd name="T9" fmla="*/ 766 h 766"/>
                  <a:gd name="T10" fmla="*/ 0 w 799"/>
                  <a:gd name="T11" fmla="*/ 766 h 766"/>
                  <a:gd name="T12" fmla="*/ 0 w 799"/>
                  <a:gd name="T13" fmla="*/ 592 h 766"/>
                  <a:gd name="T14" fmla="*/ 0 w 799"/>
                  <a:gd name="T15" fmla="*/ 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766">
                    <a:moveTo>
                      <a:pt x="0" y="0"/>
                    </a:moveTo>
                    <a:cubicBezTo>
                      <a:pt x="671" y="0"/>
                      <a:pt x="671" y="0"/>
                      <a:pt x="671" y="0"/>
                    </a:cubicBezTo>
                    <a:cubicBezTo>
                      <a:pt x="741" y="0"/>
                      <a:pt x="799" y="57"/>
                      <a:pt x="799" y="128"/>
                    </a:cubicBezTo>
                    <a:cubicBezTo>
                      <a:pt x="799" y="638"/>
                      <a:pt x="799" y="638"/>
                      <a:pt x="799" y="638"/>
                    </a:cubicBezTo>
                    <a:cubicBezTo>
                      <a:pt x="799" y="709"/>
                      <a:pt x="741" y="766"/>
                      <a:pt x="671" y="766"/>
                    </a:cubicBezTo>
                    <a:cubicBezTo>
                      <a:pt x="0" y="766"/>
                      <a:pt x="0" y="766"/>
                      <a:pt x="0" y="766"/>
                    </a:cubicBezTo>
                    <a:cubicBezTo>
                      <a:pt x="0" y="592"/>
                      <a:pt x="0" y="592"/>
                      <a:pt x="0" y="5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Freeform 345"/>
              <p:cNvSpPr/>
              <p:nvPr/>
            </p:nvSpPr>
            <p:spPr bwMode="auto">
              <a:xfrm>
                <a:off x="8281760" y="6009795"/>
                <a:ext cx="282307" cy="271015"/>
              </a:xfrm>
              <a:custGeom>
                <a:avLst/>
                <a:gdLst>
                  <a:gd name="T0" fmla="*/ 128 w 799"/>
                  <a:gd name="T1" fmla="*/ 0 h 766"/>
                  <a:gd name="T2" fmla="*/ 799 w 799"/>
                  <a:gd name="T3" fmla="*/ 0 h 766"/>
                  <a:gd name="T4" fmla="*/ 799 w 799"/>
                  <a:gd name="T5" fmla="*/ 592 h 766"/>
                  <a:gd name="T6" fmla="*/ 799 w 799"/>
                  <a:gd name="T7" fmla="*/ 766 h 766"/>
                  <a:gd name="T8" fmla="*/ 128 w 799"/>
                  <a:gd name="T9" fmla="*/ 766 h 766"/>
                  <a:gd name="T10" fmla="*/ 0 w 799"/>
                  <a:gd name="T11" fmla="*/ 638 h 766"/>
                  <a:gd name="T12" fmla="*/ 0 w 799"/>
                  <a:gd name="T13" fmla="*/ 128 h 766"/>
                  <a:gd name="T14" fmla="*/ 128 w 799"/>
                  <a:gd name="T15" fmla="*/ 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766">
                    <a:moveTo>
                      <a:pt x="128" y="0"/>
                    </a:moveTo>
                    <a:cubicBezTo>
                      <a:pt x="799" y="0"/>
                      <a:pt x="799" y="0"/>
                      <a:pt x="799" y="0"/>
                    </a:cubicBezTo>
                    <a:cubicBezTo>
                      <a:pt x="799" y="592"/>
                      <a:pt x="799" y="592"/>
                      <a:pt x="799" y="592"/>
                    </a:cubicBezTo>
                    <a:cubicBezTo>
                      <a:pt x="799" y="766"/>
                      <a:pt x="799" y="766"/>
                      <a:pt x="799" y="766"/>
                    </a:cubicBezTo>
                    <a:cubicBezTo>
                      <a:pt x="128" y="766"/>
                      <a:pt x="128" y="766"/>
                      <a:pt x="128" y="766"/>
                    </a:cubicBezTo>
                    <a:cubicBezTo>
                      <a:pt x="57" y="766"/>
                      <a:pt x="0" y="709"/>
                      <a:pt x="0" y="63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lose/>
                  </a:path>
                </a:pathLst>
              </a:custGeom>
              <a:solidFill>
                <a:srgbClr val="8F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Freeform 346"/>
              <p:cNvSpPr/>
              <p:nvPr/>
            </p:nvSpPr>
            <p:spPr bwMode="auto">
              <a:xfrm>
                <a:off x="8246270" y="4991875"/>
                <a:ext cx="861441" cy="963072"/>
              </a:xfrm>
              <a:custGeom>
                <a:avLst/>
                <a:gdLst>
                  <a:gd name="T0" fmla="*/ 2134 w 2437"/>
                  <a:gd name="T1" fmla="*/ 1392 h 2722"/>
                  <a:gd name="T2" fmla="*/ 1802 w 2437"/>
                  <a:gd name="T3" fmla="*/ 1693 h 2722"/>
                  <a:gd name="T4" fmla="*/ 1710 w 2437"/>
                  <a:gd name="T5" fmla="*/ 1732 h 2722"/>
                  <a:gd name="T6" fmla="*/ 1733 w 2437"/>
                  <a:gd name="T7" fmla="*/ 1466 h 2722"/>
                  <a:gd name="T8" fmla="*/ 1830 w 2437"/>
                  <a:gd name="T9" fmla="*/ 421 h 2722"/>
                  <a:gd name="T10" fmla="*/ 1841 w 2437"/>
                  <a:gd name="T11" fmla="*/ 299 h 2722"/>
                  <a:gd name="T12" fmla="*/ 1473 w 2437"/>
                  <a:gd name="T13" fmla="*/ 220 h 2722"/>
                  <a:gd name="T14" fmla="*/ 1375 w 2437"/>
                  <a:gd name="T15" fmla="*/ 1205 h 2722"/>
                  <a:gd name="T16" fmla="*/ 1354 w 2437"/>
                  <a:gd name="T17" fmla="*/ 1424 h 2722"/>
                  <a:gd name="T18" fmla="*/ 1296 w 2437"/>
                  <a:gd name="T19" fmla="*/ 1409 h 2722"/>
                  <a:gd name="T20" fmla="*/ 1320 w 2437"/>
                  <a:gd name="T21" fmla="*/ 275 h 2722"/>
                  <a:gd name="T22" fmla="*/ 991 w 2437"/>
                  <a:gd name="T23" fmla="*/ 161 h 2722"/>
                  <a:gd name="T24" fmla="*/ 951 w 2437"/>
                  <a:gd name="T25" fmla="*/ 257 h 2722"/>
                  <a:gd name="T26" fmla="*/ 935 w 2437"/>
                  <a:gd name="T27" fmla="*/ 1157 h 2722"/>
                  <a:gd name="T28" fmla="*/ 928 w 2437"/>
                  <a:gd name="T29" fmla="*/ 1382 h 2722"/>
                  <a:gd name="T30" fmla="*/ 886 w 2437"/>
                  <a:gd name="T31" fmla="*/ 1382 h 2722"/>
                  <a:gd name="T32" fmla="*/ 884 w 2437"/>
                  <a:gd name="T33" fmla="*/ 1187 h 2722"/>
                  <a:gd name="T34" fmla="*/ 881 w 2437"/>
                  <a:gd name="T35" fmla="*/ 385 h 2722"/>
                  <a:gd name="T36" fmla="*/ 645 w 2437"/>
                  <a:gd name="T37" fmla="*/ 231 h 2722"/>
                  <a:gd name="T38" fmla="*/ 512 w 2437"/>
                  <a:gd name="T39" fmla="*/ 394 h 2722"/>
                  <a:gd name="T40" fmla="*/ 517 w 2437"/>
                  <a:gd name="T41" fmla="*/ 1411 h 2722"/>
                  <a:gd name="T42" fmla="*/ 425 w 2437"/>
                  <a:gd name="T43" fmla="*/ 1423 h 2722"/>
                  <a:gd name="T44" fmla="*/ 421 w 2437"/>
                  <a:gd name="T45" fmla="*/ 1276 h 2722"/>
                  <a:gd name="T46" fmla="*/ 419 w 2437"/>
                  <a:gd name="T47" fmla="*/ 1211 h 2722"/>
                  <a:gd name="T48" fmla="*/ 425 w 2437"/>
                  <a:gd name="T49" fmla="*/ 1207 h 2722"/>
                  <a:gd name="T50" fmla="*/ 420 w 2437"/>
                  <a:gd name="T51" fmla="*/ 1167 h 2722"/>
                  <a:gd name="T52" fmla="*/ 387 w 2437"/>
                  <a:gd name="T53" fmla="*/ 747 h 2722"/>
                  <a:gd name="T54" fmla="*/ 382 w 2437"/>
                  <a:gd name="T55" fmla="*/ 672 h 2722"/>
                  <a:gd name="T56" fmla="*/ 357 w 2437"/>
                  <a:gd name="T57" fmla="*/ 572 h 2722"/>
                  <a:gd name="T58" fmla="*/ 6 w 2437"/>
                  <a:gd name="T59" fmla="*/ 656 h 2722"/>
                  <a:gd name="T60" fmla="*/ 21 w 2437"/>
                  <a:gd name="T61" fmla="*/ 971 h 2722"/>
                  <a:gd name="T62" fmla="*/ 39 w 2437"/>
                  <a:gd name="T63" fmla="*/ 1214 h 2722"/>
                  <a:gd name="T64" fmla="*/ 55 w 2437"/>
                  <a:gd name="T65" fmla="*/ 1537 h 2722"/>
                  <a:gd name="T66" fmla="*/ 117 w 2437"/>
                  <a:gd name="T67" fmla="*/ 2071 h 2722"/>
                  <a:gd name="T68" fmla="*/ 116 w 2437"/>
                  <a:gd name="T69" fmla="*/ 2071 h 2722"/>
                  <a:gd name="T70" fmla="*/ 141 w 2437"/>
                  <a:gd name="T71" fmla="*/ 2437 h 2722"/>
                  <a:gd name="T72" fmla="*/ 426 w 2437"/>
                  <a:gd name="T73" fmla="*/ 2722 h 2722"/>
                  <a:gd name="T74" fmla="*/ 1535 w 2437"/>
                  <a:gd name="T75" fmla="*/ 2722 h 2722"/>
                  <a:gd name="T76" fmla="*/ 1618 w 2437"/>
                  <a:gd name="T77" fmla="*/ 2673 h 2722"/>
                  <a:gd name="T78" fmla="*/ 1699 w 2437"/>
                  <a:gd name="T79" fmla="*/ 2472 h 2722"/>
                  <a:gd name="T80" fmla="*/ 1869 w 2437"/>
                  <a:gd name="T81" fmla="*/ 2237 h 2722"/>
                  <a:gd name="T82" fmla="*/ 2378 w 2437"/>
                  <a:gd name="T83" fmla="*/ 1579 h 2722"/>
                  <a:gd name="T84" fmla="*/ 2134 w 2437"/>
                  <a:gd name="T85" fmla="*/ 1392 h 2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37" h="2722">
                    <a:moveTo>
                      <a:pt x="2134" y="1392"/>
                    </a:moveTo>
                    <a:cubicBezTo>
                      <a:pt x="1983" y="1492"/>
                      <a:pt x="1932" y="1593"/>
                      <a:pt x="1802" y="1693"/>
                    </a:cubicBezTo>
                    <a:cubicBezTo>
                      <a:pt x="1757" y="1727"/>
                      <a:pt x="1728" y="1738"/>
                      <a:pt x="1710" y="1732"/>
                    </a:cubicBezTo>
                    <a:cubicBezTo>
                      <a:pt x="1716" y="1654"/>
                      <a:pt x="1725" y="1564"/>
                      <a:pt x="1733" y="1466"/>
                    </a:cubicBezTo>
                    <a:cubicBezTo>
                      <a:pt x="1766" y="1106"/>
                      <a:pt x="1808" y="652"/>
                      <a:pt x="1830" y="421"/>
                    </a:cubicBezTo>
                    <a:cubicBezTo>
                      <a:pt x="1835" y="367"/>
                      <a:pt x="1839" y="324"/>
                      <a:pt x="1841" y="299"/>
                    </a:cubicBezTo>
                    <a:cubicBezTo>
                      <a:pt x="1870" y="0"/>
                      <a:pt x="1501" y="16"/>
                      <a:pt x="1473" y="220"/>
                    </a:cubicBezTo>
                    <a:cubicBezTo>
                      <a:pt x="1460" y="316"/>
                      <a:pt x="1417" y="762"/>
                      <a:pt x="1375" y="1205"/>
                    </a:cubicBezTo>
                    <a:cubicBezTo>
                      <a:pt x="1368" y="1278"/>
                      <a:pt x="1361" y="1352"/>
                      <a:pt x="1354" y="1424"/>
                    </a:cubicBezTo>
                    <a:cubicBezTo>
                      <a:pt x="1337" y="1419"/>
                      <a:pt x="1318" y="1414"/>
                      <a:pt x="1296" y="1409"/>
                    </a:cubicBezTo>
                    <a:cubicBezTo>
                      <a:pt x="1302" y="1297"/>
                      <a:pt x="1309" y="415"/>
                      <a:pt x="1320" y="275"/>
                    </a:cubicBezTo>
                    <a:cubicBezTo>
                      <a:pt x="1334" y="85"/>
                      <a:pt x="1090" y="51"/>
                      <a:pt x="991" y="161"/>
                    </a:cubicBezTo>
                    <a:cubicBezTo>
                      <a:pt x="969" y="186"/>
                      <a:pt x="954" y="218"/>
                      <a:pt x="951" y="257"/>
                    </a:cubicBezTo>
                    <a:cubicBezTo>
                      <a:pt x="948" y="305"/>
                      <a:pt x="942" y="835"/>
                      <a:pt x="935" y="1157"/>
                    </a:cubicBezTo>
                    <a:cubicBezTo>
                      <a:pt x="933" y="1261"/>
                      <a:pt x="931" y="1343"/>
                      <a:pt x="928" y="1382"/>
                    </a:cubicBezTo>
                    <a:cubicBezTo>
                      <a:pt x="914" y="1382"/>
                      <a:pt x="900" y="1382"/>
                      <a:pt x="886" y="1382"/>
                    </a:cubicBezTo>
                    <a:cubicBezTo>
                      <a:pt x="885" y="1354"/>
                      <a:pt x="884" y="1282"/>
                      <a:pt x="884" y="1187"/>
                    </a:cubicBezTo>
                    <a:cubicBezTo>
                      <a:pt x="882" y="921"/>
                      <a:pt x="881" y="483"/>
                      <a:pt x="881" y="385"/>
                    </a:cubicBezTo>
                    <a:cubicBezTo>
                      <a:pt x="881" y="246"/>
                      <a:pt x="751" y="200"/>
                      <a:pt x="645" y="231"/>
                    </a:cubicBezTo>
                    <a:cubicBezTo>
                      <a:pt x="573" y="252"/>
                      <a:pt x="512" y="308"/>
                      <a:pt x="512" y="394"/>
                    </a:cubicBezTo>
                    <a:cubicBezTo>
                      <a:pt x="512" y="460"/>
                      <a:pt x="515" y="1250"/>
                      <a:pt x="517" y="1411"/>
                    </a:cubicBezTo>
                    <a:cubicBezTo>
                      <a:pt x="487" y="1415"/>
                      <a:pt x="456" y="1418"/>
                      <a:pt x="425" y="1423"/>
                    </a:cubicBezTo>
                    <a:cubicBezTo>
                      <a:pt x="421" y="1276"/>
                      <a:pt x="421" y="1276"/>
                      <a:pt x="421" y="1276"/>
                    </a:cubicBezTo>
                    <a:cubicBezTo>
                      <a:pt x="419" y="1211"/>
                      <a:pt x="419" y="1211"/>
                      <a:pt x="419" y="1211"/>
                    </a:cubicBezTo>
                    <a:cubicBezTo>
                      <a:pt x="421" y="1209"/>
                      <a:pt x="423" y="1208"/>
                      <a:pt x="425" y="1207"/>
                    </a:cubicBezTo>
                    <a:cubicBezTo>
                      <a:pt x="423" y="1194"/>
                      <a:pt x="421" y="1181"/>
                      <a:pt x="420" y="1167"/>
                    </a:cubicBezTo>
                    <a:cubicBezTo>
                      <a:pt x="403" y="983"/>
                      <a:pt x="400" y="934"/>
                      <a:pt x="387" y="747"/>
                    </a:cubicBezTo>
                    <a:cubicBezTo>
                      <a:pt x="385" y="722"/>
                      <a:pt x="384" y="696"/>
                      <a:pt x="382" y="672"/>
                    </a:cubicBezTo>
                    <a:cubicBezTo>
                      <a:pt x="379" y="632"/>
                      <a:pt x="370" y="599"/>
                      <a:pt x="357" y="572"/>
                    </a:cubicBezTo>
                    <a:cubicBezTo>
                      <a:pt x="271" y="395"/>
                      <a:pt x="0" y="477"/>
                      <a:pt x="6" y="656"/>
                    </a:cubicBezTo>
                    <a:cubicBezTo>
                      <a:pt x="8" y="730"/>
                      <a:pt x="14" y="842"/>
                      <a:pt x="21" y="971"/>
                    </a:cubicBezTo>
                    <a:cubicBezTo>
                      <a:pt x="28" y="1097"/>
                      <a:pt x="29" y="1078"/>
                      <a:pt x="39" y="1214"/>
                    </a:cubicBezTo>
                    <a:cubicBezTo>
                      <a:pt x="39" y="1215"/>
                      <a:pt x="41" y="1348"/>
                      <a:pt x="55" y="1537"/>
                    </a:cubicBezTo>
                    <a:cubicBezTo>
                      <a:pt x="66" y="1691"/>
                      <a:pt x="85" y="1883"/>
                      <a:pt x="117" y="2071"/>
                    </a:cubicBezTo>
                    <a:cubicBezTo>
                      <a:pt x="116" y="2071"/>
                      <a:pt x="116" y="2071"/>
                      <a:pt x="116" y="2071"/>
                    </a:cubicBezTo>
                    <a:cubicBezTo>
                      <a:pt x="141" y="2437"/>
                      <a:pt x="141" y="2437"/>
                      <a:pt x="141" y="2437"/>
                    </a:cubicBezTo>
                    <a:cubicBezTo>
                      <a:pt x="141" y="2594"/>
                      <a:pt x="269" y="2722"/>
                      <a:pt x="426" y="2722"/>
                    </a:cubicBezTo>
                    <a:cubicBezTo>
                      <a:pt x="1535" y="2722"/>
                      <a:pt x="1535" y="2722"/>
                      <a:pt x="1535" y="2722"/>
                    </a:cubicBezTo>
                    <a:cubicBezTo>
                      <a:pt x="1569" y="2722"/>
                      <a:pt x="1601" y="2703"/>
                      <a:pt x="1618" y="2673"/>
                    </a:cubicBezTo>
                    <a:cubicBezTo>
                      <a:pt x="1699" y="2472"/>
                      <a:pt x="1699" y="2472"/>
                      <a:pt x="1699" y="2472"/>
                    </a:cubicBezTo>
                    <a:cubicBezTo>
                      <a:pt x="1754" y="2404"/>
                      <a:pt x="1818" y="2319"/>
                      <a:pt x="1869" y="2237"/>
                    </a:cubicBezTo>
                    <a:cubicBezTo>
                      <a:pt x="2017" y="1994"/>
                      <a:pt x="2247" y="1740"/>
                      <a:pt x="2378" y="1579"/>
                    </a:cubicBezTo>
                    <a:cubicBezTo>
                      <a:pt x="2437" y="1507"/>
                      <a:pt x="2284" y="1291"/>
                      <a:pt x="2134" y="1392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Freeform 347"/>
              <p:cNvSpPr/>
              <p:nvPr/>
            </p:nvSpPr>
            <p:spPr bwMode="auto">
              <a:xfrm>
                <a:off x="10099820" y="5030592"/>
                <a:ext cx="924355" cy="1072768"/>
              </a:xfrm>
              <a:custGeom>
                <a:avLst/>
                <a:gdLst>
                  <a:gd name="T0" fmla="*/ 322 w 2614"/>
                  <a:gd name="T1" fmla="*/ 1286 h 3030"/>
                  <a:gd name="T2" fmla="*/ 571 w 2614"/>
                  <a:gd name="T3" fmla="*/ 1659 h 3030"/>
                  <a:gd name="T4" fmla="*/ 650 w 2614"/>
                  <a:gd name="T5" fmla="*/ 1719 h 3030"/>
                  <a:gd name="T6" fmla="*/ 692 w 2614"/>
                  <a:gd name="T7" fmla="*/ 1455 h 3030"/>
                  <a:gd name="T8" fmla="*/ 853 w 2614"/>
                  <a:gd name="T9" fmla="*/ 419 h 3030"/>
                  <a:gd name="T10" fmla="*/ 872 w 2614"/>
                  <a:gd name="T11" fmla="*/ 297 h 3030"/>
                  <a:gd name="T12" fmla="*/ 1248 w 2614"/>
                  <a:gd name="T13" fmla="*/ 311 h 3030"/>
                  <a:gd name="T14" fmla="*/ 1104 w 2614"/>
                  <a:gd name="T15" fmla="*/ 1289 h 3030"/>
                  <a:gd name="T16" fmla="*/ 1070 w 2614"/>
                  <a:gd name="T17" fmla="*/ 1507 h 3030"/>
                  <a:gd name="T18" fmla="*/ 1130 w 2614"/>
                  <a:gd name="T19" fmla="*/ 1507 h 3030"/>
                  <a:gd name="T20" fmla="*/ 1383 w 2614"/>
                  <a:gd name="T21" fmla="*/ 401 h 3030"/>
                  <a:gd name="T22" fmla="*/ 1730 w 2614"/>
                  <a:gd name="T23" fmla="*/ 370 h 3030"/>
                  <a:gd name="T24" fmla="*/ 1745 w 2614"/>
                  <a:gd name="T25" fmla="*/ 473 h 3030"/>
                  <a:gd name="T26" fmla="*/ 1542 w 2614"/>
                  <a:gd name="T27" fmla="*/ 1350 h 3030"/>
                  <a:gd name="T28" fmla="*/ 1494 w 2614"/>
                  <a:gd name="T29" fmla="*/ 1569 h 3030"/>
                  <a:gd name="T30" fmla="*/ 1535 w 2614"/>
                  <a:gd name="T31" fmla="*/ 1581 h 3030"/>
                  <a:gd name="T32" fmla="*/ 1584 w 2614"/>
                  <a:gd name="T33" fmla="*/ 1392 h 3030"/>
                  <a:gd name="T34" fmla="*/ 1782 w 2614"/>
                  <a:gd name="T35" fmla="*/ 614 h 3030"/>
                  <a:gd name="T36" fmla="*/ 2049 w 2614"/>
                  <a:gd name="T37" fmla="*/ 523 h 3030"/>
                  <a:gd name="T38" fmla="*/ 2137 w 2614"/>
                  <a:gd name="T39" fmla="*/ 713 h 3030"/>
                  <a:gd name="T40" fmla="*/ 1885 w 2614"/>
                  <a:gd name="T41" fmla="*/ 1698 h 3030"/>
                  <a:gd name="T42" fmla="*/ 1972 w 2614"/>
                  <a:gd name="T43" fmla="*/ 1732 h 3030"/>
                  <a:gd name="T44" fmla="*/ 2011 w 2614"/>
                  <a:gd name="T45" fmla="*/ 1591 h 3030"/>
                  <a:gd name="T46" fmla="*/ 2029 w 2614"/>
                  <a:gd name="T47" fmla="*/ 1528 h 3030"/>
                  <a:gd name="T48" fmla="*/ 2025 w 2614"/>
                  <a:gd name="T49" fmla="*/ 1523 h 3030"/>
                  <a:gd name="T50" fmla="*/ 2039 w 2614"/>
                  <a:gd name="T51" fmla="*/ 1485 h 3030"/>
                  <a:gd name="T52" fmla="*/ 2173 w 2614"/>
                  <a:gd name="T53" fmla="*/ 1086 h 3030"/>
                  <a:gd name="T54" fmla="*/ 2196 w 2614"/>
                  <a:gd name="T55" fmla="*/ 1014 h 3030"/>
                  <a:gd name="T56" fmla="*/ 2245 w 2614"/>
                  <a:gd name="T57" fmla="*/ 924 h 3030"/>
                  <a:gd name="T58" fmla="*/ 2565 w 2614"/>
                  <a:gd name="T59" fmla="*/ 1090 h 3030"/>
                  <a:gd name="T60" fmla="*/ 2474 w 2614"/>
                  <a:gd name="T61" fmla="*/ 1392 h 3030"/>
                  <a:gd name="T62" fmla="*/ 2397 w 2614"/>
                  <a:gd name="T63" fmla="*/ 1624 h 3030"/>
                  <a:gd name="T64" fmla="*/ 2303 w 2614"/>
                  <a:gd name="T65" fmla="*/ 1933 h 3030"/>
                  <a:gd name="T66" fmla="*/ 2113 w 2614"/>
                  <a:gd name="T67" fmla="*/ 2436 h 3030"/>
                  <a:gd name="T68" fmla="*/ 2113 w 2614"/>
                  <a:gd name="T69" fmla="*/ 2436 h 3030"/>
                  <a:gd name="T70" fmla="*/ 2000 w 2614"/>
                  <a:gd name="T71" fmla="*/ 2785 h 3030"/>
                  <a:gd name="T72" fmla="*/ 1654 w 2614"/>
                  <a:gd name="T73" fmla="*/ 2992 h 3030"/>
                  <a:gd name="T74" fmla="*/ 579 w 2614"/>
                  <a:gd name="T75" fmla="*/ 2722 h 3030"/>
                  <a:gd name="T76" fmla="*/ 510 w 2614"/>
                  <a:gd name="T77" fmla="*/ 2654 h 3030"/>
                  <a:gd name="T78" fmla="*/ 480 w 2614"/>
                  <a:gd name="T79" fmla="*/ 2439 h 3030"/>
                  <a:gd name="T80" fmla="*/ 373 w 2614"/>
                  <a:gd name="T81" fmla="*/ 2170 h 3030"/>
                  <a:gd name="T82" fmla="*/ 39 w 2614"/>
                  <a:gd name="T83" fmla="*/ 1408 h 3030"/>
                  <a:gd name="T84" fmla="*/ 322 w 2614"/>
                  <a:gd name="T85" fmla="*/ 1286 h 3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14" h="3030">
                    <a:moveTo>
                      <a:pt x="322" y="1286"/>
                    </a:moveTo>
                    <a:cubicBezTo>
                      <a:pt x="444" y="1420"/>
                      <a:pt x="468" y="1530"/>
                      <a:pt x="571" y="1659"/>
                    </a:cubicBezTo>
                    <a:cubicBezTo>
                      <a:pt x="605" y="1703"/>
                      <a:pt x="631" y="1720"/>
                      <a:pt x="650" y="1719"/>
                    </a:cubicBezTo>
                    <a:cubicBezTo>
                      <a:pt x="663" y="1642"/>
                      <a:pt x="677" y="1552"/>
                      <a:pt x="692" y="1455"/>
                    </a:cubicBezTo>
                    <a:cubicBezTo>
                      <a:pt x="748" y="1098"/>
                      <a:pt x="818" y="648"/>
                      <a:pt x="853" y="419"/>
                    </a:cubicBezTo>
                    <a:cubicBezTo>
                      <a:pt x="862" y="364"/>
                      <a:pt x="868" y="322"/>
                      <a:pt x="872" y="297"/>
                    </a:cubicBezTo>
                    <a:cubicBezTo>
                      <a:pt x="917" y="0"/>
                      <a:pt x="1271" y="106"/>
                      <a:pt x="1248" y="311"/>
                    </a:cubicBezTo>
                    <a:cubicBezTo>
                      <a:pt x="1238" y="406"/>
                      <a:pt x="1171" y="850"/>
                      <a:pt x="1104" y="1289"/>
                    </a:cubicBezTo>
                    <a:cubicBezTo>
                      <a:pt x="1092" y="1362"/>
                      <a:pt x="1081" y="1436"/>
                      <a:pt x="1070" y="1507"/>
                    </a:cubicBezTo>
                    <a:cubicBezTo>
                      <a:pt x="1088" y="1506"/>
                      <a:pt x="1108" y="1506"/>
                      <a:pt x="1130" y="1507"/>
                    </a:cubicBezTo>
                    <a:cubicBezTo>
                      <a:pt x="1152" y="1397"/>
                      <a:pt x="1359" y="539"/>
                      <a:pt x="1383" y="401"/>
                    </a:cubicBezTo>
                    <a:cubicBezTo>
                      <a:pt x="1416" y="213"/>
                      <a:pt x="1660" y="240"/>
                      <a:pt x="1730" y="370"/>
                    </a:cubicBezTo>
                    <a:cubicBezTo>
                      <a:pt x="1745" y="400"/>
                      <a:pt x="1752" y="434"/>
                      <a:pt x="1745" y="473"/>
                    </a:cubicBezTo>
                    <a:cubicBezTo>
                      <a:pt x="1737" y="521"/>
                      <a:pt x="1614" y="1036"/>
                      <a:pt x="1542" y="1350"/>
                    </a:cubicBezTo>
                    <a:cubicBezTo>
                      <a:pt x="1519" y="1451"/>
                      <a:pt x="1501" y="1532"/>
                      <a:pt x="1494" y="1569"/>
                    </a:cubicBezTo>
                    <a:cubicBezTo>
                      <a:pt x="1507" y="1573"/>
                      <a:pt x="1521" y="1577"/>
                      <a:pt x="1535" y="1581"/>
                    </a:cubicBezTo>
                    <a:cubicBezTo>
                      <a:pt x="1542" y="1554"/>
                      <a:pt x="1560" y="1483"/>
                      <a:pt x="1584" y="1392"/>
                    </a:cubicBezTo>
                    <a:cubicBezTo>
                      <a:pt x="1650" y="1134"/>
                      <a:pt x="1758" y="709"/>
                      <a:pt x="1782" y="614"/>
                    </a:cubicBezTo>
                    <a:cubicBezTo>
                      <a:pt x="1816" y="480"/>
                      <a:pt x="1953" y="467"/>
                      <a:pt x="2049" y="523"/>
                    </a:cubicBezTo>
                    <a:cubicBezTo>
                      <a:pt x="2113" y="560"/>
                      <a:pt x="2158" y="630"/>
                      <a:pt x="2137" y="713"/>
                    </a:cubicBezTo>
                    <a:cubicBezTo>
                      <a:pt x="2121" y="777"/>
                      <a:pt x="1927" y="1543"/>
                      <a:pt x="1885" y="1698"/>
                    </a:cubicBezTo>
                    <a:cubicBezTo>
                      <a:pt x="1913" y="1709"/>
                      <a:pt x="1942" y="1720"/>
                      <a:pt x="1972" y="1732"/>
                    </a:cubicBezTo>
                    <a:cubicBezTo>
                      <a:pt x="2011" y="1591"/>
                      <a:pt x="2011" y="1591"/>
                      <a:pt x="2011" y="1591"/>
                    </a:cubicBezTo>
                    <a:cubicBezTo>
                      <a:pt x="2029" y="1528"/>
                      <a:pt x="2029" y="1528"/>
                      <a:pt x="2029" y="1528"/>
                    </a:cubicBezTo>
                    <a:cubicBezTo>
                      <a:pt x="2028" y="1526"/>
                      <a:pt x="2026" y="1524"/>
                      <a:pt x="2025" y="1523"/>
                    </a:cubicBezTo>
                    <a:cubicBezTo>
                      <a:pt x="2029" y="1511"/>
                      <a:pt x="2034" y="1499"/>
                      <a:pt x="2039" y="1485"/>
                    </a:cubicBezTo>
                    <a:cubicBezTo>
                      <a:pt x="2100" y="1311"/>
                      <a:pt x="2115" y="1264"/>
                      <a:pt x="2173" y="1086"/>
                    </a:cubicBezTo>
                    <a:cubicBezTo>
                      <a:pt x="2181" y="1062"/>
                      <a:pt x="2189" y="1038"/>
                      <a:pt x="2196" y="1014"/>
                    </a:cubicBezTo>
                    <a:cubicBezTo>
                      <a:pt x="2209" y="976"/>
                      <a:pt x="2225" y="947"/>
                      <a:pt x="2245" y="924"/>
                    </a:cubicBezTo>
                    <a:cubicBezTo>
                      <a:pt x="2371" y="773"/>
                      <a:pt x="2614" y="918"/>
                      <a:pt x="2565" y="1090"/>
                    </a:cubicBezTo>
                    <a:cubicBezTo>
                      <a:pt x="2545" y="1162"/>
                      <a:pt x="2512" y="1269"/>
                      <a:pt x="2474" y="1392"/>
                    </a:cubicBezTo>
                    <a:cubicBezTo>
                      <a:pt x="2436" y="1513"/>
                      <a:pt x="2439" y="1494"/>
                      <a:pt x="2397" y="1624"/>
                    </a:cubicBezTo>
                    <a:cubicBezTo>
                      <a:pt x="2396" y="1625"/>
                      <a:pt x="2362" y="1753"/>
                      <a:pt x="2303" y="1933"/>
                    </a:cubicBezTo>
                    <a:cubicBezTo>
                      <a:pt x="2254" y="2080"/>
                      <a:pt x="2189" y="2262"/>
                      <a:pt x="2113" y="2436"/>
                    </a:cubicBezTo>
                    <a:cubicBezTo>
                      <a:pt x="2113" y="2436"/>
                      <a:pt x="2113" y="2436"/>
                      <a:pt x="2113" y="2436"/>
                    </a:cubicBezTo>
                    <a:cubicBezTo>
                      <a:pt x="2000" y="2785"/>
                      <a:pt x="2000" y="2785"/>
                      <a:pt x="2000" y="2785"/>
                    </a:cubicBezTo>
                    <a:cubicBezTo>
                      <a:pt x="1961" y="2938"/>
                      <a:pt x="1806" y="3030"/>
                      <a:pt x="1654" y="2992"/>
                    </a:cubicBezTo>
                    <a:cubicBezTo>
                      <a:pt x="579" y="2722"/>
                      <a:pt x="579" y="2722"/>
                      <a:pt x="579" y="2722"/>
                    </a:cubicBezTo>
                    <a:cubicBezTo>
                      <a:pt x="545" y="2713"/>
                      <a:pt x="519" y="2687"/>
                      <a:pt x="510" y="2654"/>
                    </a:cubicBezTo>
                    <a:cubicBezTo>
                      <a:pt x="480" y="2439"/>
                      <a:pt x="480" y="2439"/>
                      <a:pt x="480" y="2439"/>
                    </a:cubicBezTo>
                    <a:cubicBezTo>
                      <a:pt x="444" y="2360"/>
                      <a:pt x="402" y="2262"/>
                      <a:pt x="373" y="2170"/>
                    </a:cubicBezTo>
                    <a:cubicBezTo>
                      <a:pt x="288" y="1898"/>
                      <a:pt x="127" y="1596"/>
                      <a:pt x="39" y="1408"/>
                    </a:cubicBezTo>
                    <a:cubicBezTo>
                      <a:pt x="0" y="1324"/>
                      <a:pt x="200" y="1151"/>
                      <a:pt x="322" y="1286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Freeform 350"/>
              <p:cNvSpPr/>
              <p:nvPr/>
            </p:nvSpPr>
            <p:spPr bwMode="auto">
              <a:xfrm>
                <a:off x="10365995" y="6179180"/>
                <a:ext cx="416202" cy="432334"/>
              </a:xfrm>
              <a:custGeom>
                <a:avLst/>
                <a:gdLst>
                  <a:gd name="T0" fmla="*/ 1065 w 1176"/>
                  <a:gd name="T1" fmla="*/ 189 h 1220"/>
                  <a:gd name="T2" fmla="*/ 312 w 1176"/>
                  <a:gd name="T3" fmla="*/ 0 h 1220"/>
                  <a:gd name="T4" fmla="*/ 0 w 1176"/>
                  <a:gd name="T5" fmla="*/ 1220 h 1220"/>
                  <a:gd name="T6" fmla="*/ 1047 w 1176"/>
                  <a:gd name="T7" fmla="*/ 760 h 1220"/>
                  <a:gd name="T8" fmla="*/ 1165 w 1176"/>
                  <a:gd name="T9" fmla="*/ 302 h 1220"/>
                  <a:gd name="T10" fmla="*/ 1065 w 1176"/>
                  <a:gd name="T11" fmla="*/ 189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6" h="1220">
                    <a:moveTo>
                      <a:pt x="1065" y="189"/>
                    </a:moveTo>
                    <a:cubicBezTo>
                      <a:pt x="312" y="0"/>
                      <a:pt x="312" y="0"/>
                      <a:pt x="312" y="0"/>
                    </a:cubicBezTo>
                    <a:cubicBezTo>
                      <a:pt x="0" y="1220"/>
                      <a:pt x="0" y="1220"/>
                      <a:pt x="0" y="1220"/>
                    </a:cubicBezTo>
                    <a:cubicBezTo>
                      <a:pt x="359" y="1088"/>
                      <a:pt x="709" y="934"/>
                      <a:pt x="1047" y="760"/>
                    </a:cubicBezTo>
                    <a:cubicBezTo>
                      <a:pt x="1165" y="302"/>
                      <a:pt x="1165" y="302"/>
                      <a:pt x="1165" y="302"/>
                    </a:cubicBezTo>
                    <a:cubicBezTo>
                      <a:pt x="1176" y="256"/>
                      <a:pt x="1131" y="205"/>
                      <a:pt x="1065" y="189"/>
                    </a:cubicBezTo>
                    <a:close/>
                  </a:path>
                </a:pathLst>
              </a:custGeom>
              <a:solidFill>
                <a:srgbClr val="616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Freeform 351"/>
              <p:cNvSpPr/>
              <p:nvPr/>
            </p:nvSpPr>
            <p:spPr bwMode="auto">
              <a:xfrm>
                <a:off x="10009481" y="6106586"/>
                <a:ext cx="466211" cy="613010"/>
              </a:xfrm>
              <a:custGeom>
                <a:avLst/>
                <a:gdLst>
                  <a:gd name="T0" fmla="*/ 1319 w 1319"/>
                  <a:gd name="T1" fmla="*/ 206 h 1734"/>
                  <a:gd name="T2" fmla="*/ 566 w 1319"/>
                  <a:gd name="T3" fmla="*/ 17 h 1734"/>
                  <a:gd name="T4" fmla="*/ 425 w 1319"/>
                  <a:gd name="T5" fmla="*/ 69 h 1734"/>
                  <a:gd name="T6" fmla="*/ 0 w 1319"/>
                  <a:gd name="T7" fmla="*/ 1734 h 1734"/>
                  <a:gd name="T8" fmla="*/ 1007 w 1319"/>
                  <a:gd name="T9" fmla="*/ 1426 h 1734"/>
                  <a:gd name="T10" fmla="*/ 1319 w 1319"/>
                  <a:gd name="T11" fmla="*/ 206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9" h="1734">
                    <a:moveTo>
                      <a:pt x="1319" y="206"/>
                    </a:moveTo>
                    <a:cubicBezTo>
                      <a:pt x="566" y="17"/>
                      <a:pt x="566" y="17"/>
                      <a:pt x="566" y="17"/>
                    </a:cubicBezTo>
                    <a:cubicBezTo>
                      <a:pt x="500" y="0"/>
                      <a:pt x="437" y="23"/>
                      <a:pt x="425" y="69"/>
                    </a:cubicBezTo>
                    <a:cubicBezTo>
                      <a:pt x="0" y="1734"/>
                      <a:pt x="0" y="1734"/>
                      <a:pt x="0" y="1734"/>
                    </a:cubicBezTo>
                    <a:cubicBezTo>
                      <a:pt x="343" y="1650"/>
                      <a:pt x="679" y="1547"/>
                      <a:pt x="1007" y="1426"/>
                    </a:cubicBezTo>
                    <a:lnTo>
                      <a:pt x="1319" y="206"/>
                    </a:lnTo>
                    <a:close/>
                  </a:path>
                </a:pathLst>
              </a:custGeom>
              <a:solidFill>
                <a:srgbClr val="82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Freeform 352"/>
              <p:cNvSpPr/>
              <p:nvPr/>
            </p:nvSpPr>
            <p:spPr bwMode="auto">
              <a:xfrm>
                <a:off x="10625718" y="6332432"/>
                <a:ext cx="96791" cy="96791"/>
              </a:xfrm>
              <a:custGeom>
                <a:avLst/>
                <a:gdLst>
                  <a:gd name="T0" fmla="*/ 258 w 274"/>
                  <a:gd name="T1" fmla="*/ 167 h 274"/>
                  <a:gd name="T2" fmla="*/ 107 w 274"/>
                  <a:gd name="T3" fmla="*/ 257 h 274"/>
                  <a:gd name="T4" fmla="*/ 17 w 274"/>
                  <a:gd name="T5" fmla="*/ 106 h 274"/>
                  <a:gd name="T6" fmla="*/ 168 w 274"/>
                  <a:gd name="T7" fmla="*/ 16 h 274"/>
                  <a:gd name="T8" fmla="*/ 258 w 274"/>
                  <a:gd name="T9" fmla="*/ 16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58" y="167"/>
                    </a:moveTo>
                    <a:cubicBezTo>
                      <a:pt x="241" y="233"/>
                      <a:pt x="174" y="274"/>
                      <a:pt x="107" y="257"/>
                    </a:cubicBezTo>
                    <a:cubicBezTo>
                      <a:pt x="41" y="240"/>
                      <a:pt x="0" y="173"/>
                      <a:pt x="17" y="106"/>
                    </a:cubicBezTo>
                    <a:cubicBezTo>
                      <a:pt x="34" y="40"/>
                      <a:pt x="101" y="0"/>
                      <a:pt x="168" y="16"/>
                    </a:cubicBezTo>
                    <a:cubicBezTo>
                      <a:pt x="234" y="33"/>
                      <a:pt x="274" y="100"/>
                      <a:pt x="258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Oval 675"/>
              <p:cNvSpPr>
                <a:spLocks noChangeArrowheads="1"/>
              </p:cNvSpPr>
              <p:nvPr/>
            </p:nvSpPr>
            <p:spPr bwMode="auto">
              <a:xfrm>
                <a:off x="8281760" y="6213057"/>
                <a:ext cx="87112" cy="871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75" name="文本框 674"/>
          <p:cNvSpPr txBox="1"/>
          <p:nvPr/>
        </p:nvSpPr>
        <p:spPr>
          <a:xfrm>
            <a:off x="508211" y="2723289"/>
            <a:ext cx="6360723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  <a:sym typeface="+mn-lt"/>
              </a:rPr>
              <a:t>新人留存：保险销售万能公式</a:t>
            </a:r>
            <a:endParaRPr lang="zh-CN" altLang="en-US" sz="66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+mn-ea"/>
              <a:sym typeface="+mn-lt"/>
            </a:endParaRPr>
          </a:p>
        </p:txBody>
      </p:sp>
      <p:sp>
        <p:nvSpPr>
          <p:cNvPr id="694" name="椭圆 693"/>
          <p:cNvSpPr/>
          <p:nvPr/>
        </p:nvSpPr>
        <p:spPr>
          <a:xfrm>
            <a:off x="1141964" y="161859"/>
            <a:ext cx="252000" cy="252000"/>
          </a:xfrm>
          <a:prstGeom prst="ellipse">
            <a:avLst/>
          </a:prstGeom>
          <a:solidFill>
            <a:srgbClr val="58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5" name="椭圆 694"/>
          <p:cNvSpPr/>
          <p:nvPr/>
        </p:nvSpPr>
        <p:spPr>
          <a:xfrm>
            <a:off x="692539" y="161859"/>
            <a:ext cx="252000" cy="252000"/>
          </a:xfrm>
          <a:prstGeom prst="ellipse">
            <a:avLst/>
          </a:prstGeom>
          <a:solidFill>
            <a:srgbClr val="A9B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6" name="椭圆 695"/>
          <p:cNvSpPr/>
          <p:nvPr/>
        </p:nvSpPr>
        <p:spPr>
          <a:xfrm>
            <a:off x="243114" y="161859"/>
            <a:ext cx="252000" cy="252000"/>
          </a:xfrm>
          <a:prstGeom prst="ellipse">
            <a:avLst/>
          </a:prstGeom>
          <a:solidFill>
            <a:srgbClr val="F3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7" name="椭圆 696"/>
          <p:cNvSpPr/>
          <p:nvPr/>
        </p:nvSpPr>
        <p:spPr>
          <a:xfrm>
            <a:off x="1591389" y="161859"/>
            <a:ext cx="252000" cy="252000"/>
          </a:xfrm>
          <a:prstGeom prst="ellipse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00" name="直接连接符 699"/>
          <p:cNvCxnSpPr/>
          <p:nvPr/>
        </p:nvCxnSpPr>
        <p:spPr>
          <a:xfrm>
            <a:off x="0" y="6572696"/>
            <a:ext cx="50292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9323070" y="4910455"/>
            <a:ext cx="525780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120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Times New Roman" panose="02020603050405020304"/>
                <a:sym typeface="Times New Roman" panose="02020603050405020304"/>
              </a:rPr>
              <a:t>“万一网  保险资料下载     门户网站  ”“万一网   制作整 理，未经授权请勿转 载转发，  违者必究” </a:t>
            </a:r>
            <a:endParaRPr lang="en-US" altLang="zh-CN" sz="1200" kern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" grpId="0"/>
      <p:bldP spid="694" grpId="0" animBg="1"/>
      <p:bldP spid="695" grpId="0" animBg="1"/>
      <p:bldP spid="696" grpId="0" animBg="1"/>
      <p:bldP spid="6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0825" y="1409700"/>
            <a:ext cx="661035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9775" y="193045"/>
            <a:ext cx="993824" cy="993824"/>
            <a:chOff x="2848" y="1168"/>
            <a:chExt cx="1984" cy="19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11312850" y="6451600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863425" y="6451600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414000" y="6451600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1762275" y="6451600"/>
            <a:ext cx="252000" cy="252000"/>
          </a:xfrm>
          <a:prstGeom prst="ellipse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392945" y="2405329"/>
            <a:ext cx="3096951" cy="2601718"/>
            <a:chOff x="8392945" y="2405329"/>
            <a:chExt cx="3096951" cy="2601718"/>
          </a:xfrm>
        </p:grpSpPr>
        <p:sp>
          <p:nvSpPr>
            <p:cNvPr id="71" name="Rectangle 18"/>
            <p:cNvSpPr/>
            <p:nvPr/>
          </p:nvSpPr>
          <p:spPr>
            <a:xfrm>
              <a:off x="8392945" y="2405329"/>
              <a:ext cx="3096951" cy="260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72" name="Rectangle 19"/>
            <p:cNvSpPr/>
            <p:nvPr/>
          </p:nvSpPr>
          <p:spPr>
            <a:xfrm>
              <a:off x="8392945" y="2405329"/>
              <a:ext cx="3096951" cy="1674028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cs typeface="+mn-ea"/>
                <a:sym typeface="+mn-lt"/>
              </a:endParaRPr>
            </a:p>
          </p:txBody>
        </p:sp>
      </p:grpSp>
      <p:sp>
        <p:nvSpPr>
          <p:cNvPr id="75" name="Rectangle 23"/>
          <p:cNvSpPr/>
          <p:nvPr/>
        </p:nvSpPr>
        <p:spPr>
          <a:xfrm>
            <a:off x="8392795" y="4079240"/>
            <a:ext cx="310578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闲钱：闲钱是家庭5年以上不用的闲置资金，如果是退休老人，就是20年以上不用的闲置资金，这些钱可以用来从事风险性投资，但不是必须做风险性投资的。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568026" y="2405329"/>
            <a:ext cx="3096951" cy="2601718"/>
            <a:chOff x="4568026" y="2405329"/>
            <a:chExt cx="3096951" cy="2601718"/>
          </a:xfrm>
        </p:grpSpPr>
        <p:sp>
          <p:nvSpPr>
            <p:cNvPr id="78" name="Rectangle 11"/>
            <p:cNvSpPr/>
            <p:nvPr/>
          </p:nvSpPr>
          <p:spPr>
            <a:xfrm>
              <a:off x="4568026" y="2405329"/>
              <a:ext cx="3096951" cy="260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79" name="Rectangle 12"/>
            <p:cNvSpPr/>
            <p:nvPr/>
          </p:nvSpPr>
          <p:spPr>
            <a:xfrm>
              <a:off x="4568026" y="2405329"/>
              <a:ext cx="3096951" cy="1674028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</p:grpSp>
      <p:sp>
        <p:nvSpPr>
          <p:cNvPr id="82" name="Rectangle 16"/>
          <p:cNvSpPr/>
          <p:nvPr/>
        </p:nvSpPr>
        <p:spPr>
          <a:xfrm>
            <a:off x="4568190" y="4046855"/>
            <a:ext cx="309626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2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养命钱：养命钱包括自己的养老金、子女的教育金等。一般家庭至少应该保留3~5年的生活费作为养命钱，而且随着年龄的增长，养命钱应该越存越多，到你退休的时候，应该有20年的生活费(考虑通货膨胀的因素)。</a:t>
            </a:r>
            <a:endParaRPr lang="zh-CN" altLang="en-US" sz="12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43107" y="2405329"/>
            <a:ext cx="3096951" cy="2601718"/>
            <a:chOff x="743107" y="2405329"/>
            <a:chExt cx="3096951" cy="2601718"/>
          </a:xfrm>
        </p:grpSpPr>
        <p:sp>
          <p:nvSpPr>
            <p:cNvPr id="85" name="Rectangle 4"/>
            <p:cNvSpPr/>
            <p:nvPr/>
          </p:nvSpPr>
          <p:spPr>
            <a:xfrm>
              <a:off x="743107" y="2405329"/>
              <a:ext cx="3096951" cy="260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  <p:sp>
          <p:nvSpPr>
            <p:cNvPr id="86" name="Rectangle 5"/>
            <p:cNvSpPr/>
            <p:nvPr/>
          </p:nvSpPr>
          <p:spPr>
            <a:xfrm>
              <a:off x="743107" y="2405329"/>
              <a:ext cx="3096951" cy="1674028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cs typeface="+mn-ea"/>
                <a:sym typeface="+mn-lt"/>
              </a:endParaRPr>
            </a:p>
          </p:txBody>
        </p:sp>
      </p:grpSp>
      <p:sp>
        <p:nvSpPr>
          <p:cNvPr id="89" name="Rectangle 9"/>
          <p:cNvSpPr/>
          <p:nvPr/>
        </p:nvSpPr>
        <p:spPr>
          <a:xfrm>
            <a:off x="742950" y="4079240"/>
            <a:ext cx="309689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应急钱：应急钱是用于应对失业、家人生病等意外开支的，一般家庭应该保留一年的生活费作为应急钱。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1" name="Rectangle 34"/>
          <p:cNvSpPr/>
          <p:nvPr/>
        </p:nvSpPr>
        <p:spPr>
          <a:xfrm>
            <a:off x="989456" y="5561271"/>
            <a:ext cx="1021308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1400" dirty="0">
                <a:solidFill>
                  <a:schemeClr val="bg1"/>
                </a:solidFill>
                <a:cs typeface="+mn-ea"/>
                <a:sym typeface="+mn-lt"/>
              </a:rPr>
              <a:t>当我们做投资有了收益之后，</a:t>
            </a:r>
            <a:endParaRPr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sz="1400" dirty="0">
                <a:solidFill>
                  <a:schemeClr val="bg1"/>
                </a:solidFill>
                <a:cs typeface="+mn-ea"/>
                <a:sym typeface="+mn-lt"/>
              </a:rPr>
              <a:t>我们的进水口就多了一项投资收入，</a:t>
            </a:r>
            <a:endParaRPr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sz="1400" dirty="0">
                <a:solidFill>
                  <a:schemeClr val="bg1"/>
                </a:solidFill>
                <a:cs typeface="+mn-ea"/>
                <a:sym typeface="+mn-lt"/>
              </a:rPr>
              <a:t>形成了一个良好的家庭财务循环。</a:t>
            </a:r>
            <a:endParaRPr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75" grpId="0"/>
      <p:bldP spid="82" grpId="0"/>
      <p:bldP spid="89" grpId="0"/>
      <p:bldP spid="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3675" y="1614170"/>
            <a:ext cx="6724650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22"/>
          <p:cNvSpPr txBox="1"/>
          <p:nvPr/>
        </p:nvSpPr>
        <p:spPr>
          <a:xfrm>
            <a:off x="1487170" y="384810"/>
            <a:ext cx="6607810" cy="49593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Autofit/>
          </a:bodyPr>
          <a:lstStyle>
            <a:lvl1pPr defTabSz="609600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ea"/>
                <a:ea typeface="+mn-ea"/>
                <a:cs typeface="+mn-cs"/>
                <a:sym typeface="Bebas Neue"/>
              </a:defRPr>
            </a:lvl1pPr>
            <a:lvl2pPr defTabSz="609600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2pPr>
            <a:lvl3pPr defTabSz="609600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3pPr>
            <a:lvl4pPr defTabSz="609600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4pPr>
            <a:lvl5pPr defTabSz="609600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5pPr>
            <a:lvl6pPr defTabSz="609600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6pPr>
            <a:lvl7pPr defTabSz="609600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7pPr>
            <a:lvl8pPr defTabSz="609600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8pPr>
            <a:lvl9pPr defTabSz="609600">
              <a:defRPr sz="2665">
                <a:solidFill>
                  <a:srgbClr val="3A5063"/>
                </a:solidFill>
                <a:uFill>
                  <a:solidFill>
                    <a:srgbClr val="3A5063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lvl9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4000" b="1" kern="1100" spc="15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捍卫财富，“堤坝”是关键</a:t>
            </a:r>
            <a:endParaRPr lang="zh-CN" altLang="en-US" sz="4000" b="1" kern="1100" spc="150" dirty="0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9775" y="193045"/>
            <a:ext cx="993824" cy="993824"/>
            <a:chOff x="2848" y="1168"/>
            <a:chExt cx="1984" cy="19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11762275" y="6451600"/>
            <a:ext cx="252000" cy="252000"/>
          </a:xfrm>
          <a:prstGeom prst="ellipse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8" name="矩形 24"/>
          <p:cNvSpPr>
            <a:spLocks noChangeArrowheads="1"/>
          </p:cNvSpPr>
          <p:nvPr/>
        </p:nvSpPr>
        <p:spPr bwMode="auto">
          <a:xfrm>
            <a:off x="964008" y="2272205"/>
            <a:ext cx="4446588" cy="3024188"/>
          </a:xfrm>
          <a:prstGeom prst="rect">
            <a:avLst/>
          </a:prstGeom>
          <a:noFill/>
          <a:ln w="222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9" name="矩形 25"/>
          <p:cNvSpPr>
            <a:spLocks noChangeArrowheads="1"/>
          </p:cNvSpPr>
          <p:nvPr/>
        </p:nvSpPr>
        <p:spPr bwMode="auto">
          <a:xfrm>
            <a:off x="1333289" y="2400148"/>
            <a:ext cx="4410089" cy="3794728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0" name="矩形 29"/>
          <p:cNvSpPr>
            <a:spLocks noChangeArrowheads="1"/>
          </p:cNvSpPr>
          <p:nvPr/>
        </p:nvSpPr>
        <p:spPr bwMode="auto">
          <a:xfrm>
            <a:off x="4418545" y="5094324"/>
            <a:ext cx="1478807" cy="1239038"/>
          </a:xfrm>
          <a:prstGeom prst="rect">
            <a:avLst/>
          </a:prstGeom>
          <a:noFill/>
          <a:ln w="22225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01" name="组合 800"/>
          <p:cNvGrpSpPr/>
          <p:nvPr/>
        </p:nvGrpSpPr>
        <p:grpSpPr>
          <a:xfrm>
            <a:off x="1333289" y="5267172"/>
            <a:ext cx="4319588" cy="885825"/>
            <a:chOff x="1219200" y="4676775"/>
            <a:chExt cx="4319588" cy="885825"/>
          </a:xfrm>
        </p:grpSpPr>
        <p:sp>
          <p:nvSpPr>
            <p:cNvPr id="802" name="矩形 26"/>
            <p:cNvSpPr>
              <a:spLocks noChangeArrowheads="1"/>
            </p:cNvSpPr>
            <p:nvPr/>
          </p:nvSpPr>
          <p:spPr bwMode="auto">
            <a:xfrm>
              <a:off x="1219200" y="4676775"/>
              <a:ext cx="4319588" cy="885825"/>
            </a:xfrm>
            <a:prstGeom prst="rect">
              <a:avLst/>
            </a:prstGeom>
            <a:solidFill>
              <a:srgbClr val="2C9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4" name="文本框 28"/>
            <p:cNvSpPr>
              <a:spLocks noChangeArrowheads="1"/>
            </p:cNvSpPr>
            <p:nvPr/>
          </p:nvSpPr>
          <p:spPr bwMode="auto">
            <a:xfrm>
              <a:off x="1372884" y="4777540"/>
              <a:ext cx="4165904" cy="73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水库若能一直正常的蓄水是再好不过了，但是暴风雨、山洪等天灾都可能会导致水库泄露，甚至造成毁灭性的打击，因此我们给水库修个堤坝。</a:t>
              </a:r>
              <a:endParaRPr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05" name="椭圆 30"/>
          <p:cNvSpPr>
            <a:spLocks noChangeArrowheads="1"/>
          </p:cNvSpPr>
          <p:nvPr/>
        </p:nvSpPr>
        <p:spPr bwMode="auto">
          <a:xfrm>
            <a:off x="6965993" y="2383689"/>
            <a:ext cx="750887" cy="750887"/>
          </a:xfrm>
          <a:prstGeom prst="ellipse">
            <a:avLst/>
          </a:prstGeom>
          <a:solidFill>
            <a:srgbClr val="EF535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6" name="椭圆 31"/>
          <p:cNvSpPr>
            <a:spLocks noChangeArrowheads="1"/>
          </p:cNvSpPr>
          <p:nvPr/>
        </p:nvSpPr>
        <p:spPr bwMode="auto">
          <a:xfrm>
            <a:off x="6965993" y="3493351"/>
            <a:ext cx="750887" cy="749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7" name="椭圆 32"/>
          <p:cNvSpPr>
            <a:spLocks noChangeArrowheads="1"/>
          </p:cNvSpPr>
          <p:nvPr/>
        </p:nvSpPr>
        <p:spPr bwMode="auto">
          <a:xfrm>
            <a:off x="6965993" y="4601426"/>
            <a:ext cx="750887" cy="750888"/>
          </a:xfrm>
          <a:prstGeom prst="ellipse">
            <a:avLst/>
          </a:prstGeom>
          <a:solidFill>
            <a:srgbClr val="EF535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8" name="椭圆 33"/>
          <p:cNvSpPr>
            <a:spLocks noChangeArrowheads="1"/>
          </p:cNvSpPr>
          <p:nvPr/>
        </p:nvSpPr>
        <p:spPr bwMode="auto">
          <a:xfrm>
            <a:off x="6965993" y="5711089"/>
            <a:ext cx="750887" cy="750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09" name="组合 34"/>
          <p:cNvGrpSpPr/>
          <p:nvPr/>
        </p:nvGrpSpPr>
        <p:grpSpPr bwMode="auto">
          <a:xfrm>
            <a:off x="7151730" y="2609114"/>
            <a:ext cx="368300" cy="279400"/>
            <a:chOff x="0" y="0"/>
            <a:chExt cx="509646" cy="387231"/>
          </a:xfrm>
          <a:solidFill>
            <a:schemeClr val="bg1"/>
          </a:solidFill>
        </p:grpSpPr>
        <p:sp>
          <p:nvSpPr>
            <p:cNvPr id="810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337890 w 229"/>
                <a:gd name="T1" fmla="*/ 189120 h 227"/>
                <a:gd name="T2" fmla="*/ 337890 w 229"/>
                <a:gd name="T3" fmla="*/ 144795 h 227"/>
                <a:gd name="T4" fmla="*/ 303953 w 229"/>
                <a:gd name="T5" fmla="*/ 137407 h 227"/>
                <a:gd name="T6" fmla="*/ 295100 w 229"/>
                <a:gd name="T7" fmla="*/ 112290 h 227"/>
                <a:gd name="T8" fmla="*/ 318708 w 229"/>
                <a:gd name="T9" fmla="*/ 85695 h 227"/>
                <a:gd name="T10" fmla="*/ 292149 w 229"/>
                <a:gd name="T11" fmla="*/ 50235 h 227"/>
                <a:gd name="T12" fmla="*/ 259688 w 229"/>
                <a:gd name="T13" fmla="*/ 65010 h 227"/>
                <a:gd name="T14" fmla="*/ 237556 w 229"/>
                <a:gd name="T15" fmla="*/ 48757 h 227"/>
                <a:gd name="T16" fmla="*/ 241982 w 229"/>
                <a:gd name="T17" fmla="*/ 13297 h 227"/>
                <a:gd name="T18" fmla="*/ 199193 w 229"/>
                <a:gd name="T19" fmla="*/ 0 h 227"/>
                <a:gd name="T20" fmla="*/ 181487 w 229"/>
                <a:gd name="T21" fmla="*/ 29550 h 227"/>
                <a:gd name="T22" fmla="*/ 168207 w 229"/>
                <a:gd name="T23" fmla="*/ 29550 h 227"/>
                <a:gd name="T24" fmla="*/ 154928 w 229"/>
                <a:gd name="T25" fmla="*/ 29550 h 227"/>
                <a:gd name="T26" fmla="*/ 137222 w 229"/>
                <a:gd name="T27" fmla="*/ 0 h 227"/>
                <a:gd name="T28" fmla="*/ 95908 w 229"/>
                <a:gd name="T29" fmla="*/ 13297 h 227"/>
                <a:gd name="T30" fmla="*/ 98859 w 229"/>
                <a:gd name="T31" fmla="*/ 48757 h 227"/>
                <a:gd name="T32" fmla="*/ 76726 w 229"/>
                <a:gd name="T33" fmla="*/ 65010 h 227"/>
                <a:gd name="T34" fmla="*/ 44265 w 229"/>
                <a:gd name="T35" fmla="*/ 50235 h 227"/>
                <a:gd name="T36" fmla="*/ 19182 w 229"/>
                <a:gd name="T37" fmla="*/ 85695 h 227"/>
                <a:gd name="T38" fmla="*/ 42790 w 229"/>
                <a:gd name="T39" fmla="*/ 112290 h 227"/>
                <a:gd name="T40" fmla="*/ 33937 w 229"/>
                <a:gd name="T41" fmla="*/ 138885 h 227"/>
                <a:gd name="T42" fmla="*/ 0 w 229"/>
                <a:gd name="T43" fmla="*/ 144795 h 227"/>
                <a:gd name="T44" fmla="*/ 0 w 229"/>
                <a:gd name="T45" fmla="*/ 189120 h 227"/>
                <a:gd name="T46" fmla="*/ 33937 w 229"/>
                <a:gd name="T47" fmla="*/ 196507 h 227"/>
                <a:gd name="T48" fmla="*/ 42790 w 229"/>
                <a:gd name="T49" fmla="*/ 223102 h 227"/>
                <a:gd name="T50" fmla="*/ 19182 w 229"/>
                <a:gd name="T51" fmla="*/ 249697 h 227"/>
                <a:gd name="T52" fmla="*/ 45741 w 229"/>
                <a:gd name="T53" fmla="*/ 285157 h 227"/>
                <a:gd name="T54" fmla="*/ 76726 w 229"/>
                <a:gd name="T55" fmla="*/ 270382 h 227"/>
                <a:gd name="T56" fmla="*/ 98859 w 229"/>
                <a:gd name="T57" fmla="*/ 286635 h 227"/>
                <a:gd name="T58" fmla="*/ 95908 w 229"/>
                <a:gd name="T59" fmla="*/ 322095 h 227"/>
                <a:gd name="T60" fmla="*/ 137222 w 229"/>
                <a:gd name="T61" fmla="*/ 335392 h 227"/>
                <a:gd name="T62" fmla="*/ 154928 w 229"/>
                <a:gd name="T63" fmla="*/ 304365 h 227"/>
                <a:gd name="T64" fmla="*/ 168207 w 229"/>
                <a:gd name="T65" fmla="*/ 305842 h 227"/>
                <a:gd name="T66" fmla="*/ 182962 w 229"/>
                <a:gd name="T67" fmla="*/ 304365 h 227"/>
                <a:gd name="T68" fmla="*/ 199193 w 229"/>
                <a:gd name="T69" fmla="*/ 335392 h 227"/>
                <a:gd name="T70" fmla="*/ 241982 w 229"/>
                <a:gd name="T71" fmla="*/ 320617 h 227"/>
                <a:gd name="T72" fmla="*/ 237556 w 229"/>
                <a:gd name="T73" fmla="*/ 286635 h 227"/>
                <a:gd name="T74" fmla="*/ 259688 w 229"/>
                <a:gd name="T75" fmla="*/ 270382 h 227"/>
                <a:gd name="T76" fmla="*/ 292149 w 229"/>
                <a:gd name="T77" fmla="*/ 285157 h 227"/>
                <a:gd name="T78" fmla="*/ 318708 w 229"/>
                <a:gd name="T79" fmla="*/ 248220 h 227"/>
                <a:gd name="T80" fmla="*/ 295100 w 229"/>
                <a:gd name="T81" fmla="*/ 223102 h 227"/>
                <a:gd name="T82" fmla="*/ 303953 w 229"/>
                <a:gd name="T83" fmla="*/ 196507 h 227"/>
                <a:gd name="T84" fmla="*/ 337890 w 229"/>
                <a:gd name="T85" fmla="*/ 189120 h 227"/>
                <a:gd name="T86" fmla="*/ 168207 w 229"/>
                <a:gd name="T87" fmla="*/ 265950 h 227"/>
                <a:gd name="T88" fmla="*/ 69349 w 229"/>
                <a:gd name="T89" fmla="*/ 166957 h 227"/>
                <a:gd name="T90" fmla="*/ 168207 w 229"/>
                <a:gd name="T91" fmla="*/ 67965 h 227"/>
                <a:gd name="T92" fmla="*/ 267066 w 229"/>
                <a:gd name="T93" fmla="*/ 166957 h 227"/>
                <a:gd name="T94" fmla="*/ 168207 w 229"/>
                <a:gd name="T95" fmla="*/ 26595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1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99861 w 135"/>
                <a:gd name="T1" fmla="*/ 112514 h 135"/>
                <a:gd name="T2" fmla="*/ 199861 w 135"/>
                <a:gd name="T3" fmla="*/ 85866 h 135"/>
                <a:gd name="T4" fmla="*/ 180615 w 135"/>
                <a:gd name="T5" fmla="*/ 81425 h 135"/>
                <a:gd name="T6" fmla="*/ 174693 w 135"/>
                <a:gd name="T7" fmla="*/ 66620 h 135"/>
                <a:gd name="T8" fmla="*/ 189498 w 135"/>
                <a:gd name="T9" fmla="*/ 50335 h 135"/>
                <a:gd name="T10" fmla="*/ 173213 w 135"/>
                <a:gd name="T11" fmla="*/ 29609 h 135"/>
                <a:gd name="T12" fmla="*/ 153967 w 135"/>
                <a:gd name="T13" fmla="*/ 38492 h 135"/>
                <a:gd name="T14" fmla="*/ 142123 w 135"/>
                <a:gd name="T15" fmla="*/ 28129 h 135"/>
                <a:gd name="T16" fmla="*/ 143604 w 135"/>
                <a:gd name="T17" fmla="*/ 7402 h 135"/>
                <a:gd name="T18" fmla="*/ 118436 w 135"/>
                <a:gd name="T19" fmla="*/ 0 h 135"/>
                <a:gd name="T20" fmla="*/ 108073 w 135"/>
                <a:gd name="T21" fmla="*/ 17765 h 135"/>
                <a:gd name="T22" fmla="*/ 99190 w 135"/>
                <a:gd name="T23" fmla="*/ 17765 h 135"/>
                <a:gd name="T24" fmla="*/ 91788 w 135"/>
                <a:gd name="T25" fmla="*/ 17765 h 135"/>
                <a:gd name="T26" fmla="*/ 81425 w 135"/>
                <a:gd name="T27" fmla="*/ 0 h 135"/>
                <a:gd name="T28" fmla="*/ 56257 w 135"/>
                <a:gd name="T29" fmla="*/ 7402 h 135"/>
                <a:gd name="T30" fmla="*/ 57738 w 135"/>
                <a:gd name="T31" fmla="*/ 28129 h 135"/>
                <a:gd name="T32" fmla="*/ 44414 w 135"/>
                <a:gd name="T33" fmla="*/ 38492 h 135"/>
                <a:gd name="T34" fmla="*/ 26648 w 135"/>
                <a:gd name="T35" fmla="*/ 29609 h 135"/>
                <a:gd name="T36" fmla="*/ 10363 w 135"/>
                <a:gd name="T37" fmla="*/ 50335 h 135"/>
                <a:gd name="T38" fmla="*/ 25168 w 135"/>
                <a:gd name="T39" fmla="*/ 66620 h 135"/>
                <a:gd name="T40" fmla="*/ 19246 w 135"/>
                <a:gd name="T41" fmla="*/ 81425 h 135"/>
                <a:gd name="T42" fmla="*/ 0 w 135"/>
                <a:gd name="T43" fmla="*/ 85866 h 135"/>
                <a:gd name="T44" fmla="*/ 0 w 135"/>
                <a:gd name="T45" fmla="*/ 112514 h 135"/>
                <a:gd name="T46" fmla="*/ 19246 w 135"/>
                <a:gd name="T47" fmla="*/ 116956 h 135"/>
                <a:gd name="T48" fmla="*/ 25168 w 135"/>
                <a:gd name="T49" fmla="*/ 133241 h 135"/>
                <a:gd name="T50" fmla="*/ 10363 w 135"/>
                <a:gd name="T51" fmla="*/ 148045 h 135"/>
                <a:gd name="T52" fmla="*/ 26648 w 135"/>
                <a:gd name="T53" fmla="*/ 168772 h 135"/>
                <a:gd name="T54" fmla="*/ 45894 w 135"/>
                <a:gd name="T55" fmla="*/ 161369 h 135"/>
                <a:gd name="T56" fmla="*/ 57738 w 135"/>
                <a:gd name="T57" fmla="*/ 170252 h 135"/>
                <a:gd name="T58" fmla="*/ 56257 w 135"/>
                <a:gd name="T59" fmla="*/ 190978 h 135"/>
                <a:gd name="T60" fmla="*/ 81425 w 135"/>
                <a:gd name="T61" fmla="*/ 199861 h 135"/>
                <a:gd name="T62" fmla="*/ 91788 w 135"/>
                <a:gd name="T63" fmla="*/ 180615 h 135"/>
                <a:gd name="T64" fmla="*/ 100671 w 135"/>
                <a:gd name="T65" fmla="*/ 182096 h 135"/>
                <a:gd name="T66" fmla="*/ 108073 w 135"/>
                <a:gd name="T67" fmla="*/ 180615 h 135"/>
                <a:gd name="T68" fmla="*/ 118436 w 135"/>
                <a:gd name="T69" fmla="*/ 199861 h 135"/>
                <a:gd name="T70" fmla="*/ 143604 w 135"/>
                <a:gd name="T71" fmla="*/ 190978 h 135"/>
                <a:gd name="T72" fmla="*/ 142123 w 135"/>
                <a:gd name="T73" fmla="*/ 170252 h 135"/>
                <a:gd name="T74" fmla="*/ 153967 w 135"/>
                <a:gd name="T75" fmla="*/ 161369 h 135"/>
                <a:gd name="T76" fmla="*/ 173213 w 135"/>
                <a:gd name="T77" fmla="*/ 168772 h 135"/>
                <a:gd name="T78" fmla="*/ 189498 w 135"/>
                <a:gd name="T79" fmla="*/ 148045 h 135"/>
                <a:gd name="T80" fmla="*/ 174693 w 135"/>
                <a:gd name="T81" fmla="*/ 131760 h 135"/>
                <a:gd name="T82" fmla="*/ 180615 w 135"/>
                <a:gd name="T83" fmla="*/ 116956 h 135"/>
                <a:gd name="T84" fmla="*/ 199861 w 135"/>
                <a:gd name="T85" fmla="*/ 112514 h 135"/>
                <a:gd name="T86" fmla="*/ 99190 w 135"/>
                <a:gd name="T87" fmla="*/ 158408 h 135"/>
                <a:gd name="T88" fmla="*/ 41453 w 135"/>
                <a:gd name="T89" fmla="*/ 99190 h 135"/>
                <a:gd name="T90" fmla="*/ 99190 w 135"/>
                <a:gd name="T91" fmla="*/ 39972 h 135"/>
                <a:gd name="T92" fmla="*/ 158408 w 135"/>
                <a:gd name="T93" fmla="*/ 99190 h 135"/>
                <a:gd name="T94" fmla="*/ 99190 w 135"/>
                <a:gd name="T95" fmla="*/ 15840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2" name="组合 37"/>
          <p:cNvGrpSpPr/>
          <p:nvPr/>
        </p:nvGrpSpPr>
        <p:grpSpPr bwMode="auto">
          <a:xfrm>
            <a:off x="7186655" y="5957151"/>
            <a:ext cx="296863" cy="282575"/>
            <a:chOff x="0" y="0"/>
            <a:chExt cx="2438400" cy="2332038"/>
          </a:xfrm>
        </p:grpSpPr>
        <p:sp>
          <p:nvSpPr>
            <p:cNvPr id="813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4" name="任意多边形 39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5" name="组合 40"/>
          <p:cNvGrpSpPr/>
          <p:nvPr/>
        </p:nvGrpSpPr>
        <p:grpSpPr bwMode="auto">
          <a:xfrm>
            <a:off x="7210468" y="4788751"/>
            <a:ext cx="249237" cy="317500"/>
            <a:chOff x="0" y="0"/>
            <a:chExt cx="563562" cy="720725"/>
          </a:xfrm>
          <a:solidFill>
            <a:schemeClr val="bg1"/>
          </a:solidFill>
        </p:grpSpPr>
        <p:sp>
          <p:nvSpPr>
            <p:cNvPr id="816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142875 w 64"/>
                <a:gd name="T1" fmla="*/ 648877 h 321"/>
                <a:gd name="T2" fmla="*/ 71438 w 64"/>
                <a:gd name="T3" fmla="*/ 720725 h 321"/>
                <a:gd name="T4" fmla="*/ 0 w 64"/>
                <a:gd name="T5" fmla="*/ 648877 h 321"/>
                <a:gd name="T6" fmla="*/ 0 w 64"/>
                <a:gd name="T7" fmla="*/ 71848 h 321"/>
                <a:gd name="T8" fmla="*/ 71438 w 64"/>
                <a:gd name="T9" fmla="*/ 0 h 321"/>
                <a:gd name="T10" fmla="*/ 142875 w 64"/>
                <a:gd name="T11" fmla="*/ 71848 h 321"/>
                <a:gd name="T12" fmla="*/ 142875 w 64"/>
                <a:gd name="T13" fmla="*/ 648877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7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141288 w 63"/>
                <a:gd name="T1" fmla="*/ 209055 h 125"/>
                <a:gd name="T2" fmla="*/ 71765 w 63"/>
                <a:gd name="T3" fmla="*/ 280988 h 125"/>
                <a:gd name="T4" fmla="*/ 0 w 63"/>
                <a:gd name="T5" fmla="*/ 209055 h 125"/>
                <a:gd name="T6" fmla="*/ 0 w 63"/>
                <a:gd name="T7" fmla="*/ 71933 h 125"/>
                <a:gd name="T8" fmla="*/ 71765 w 63"/>
                <a:gd name="T9" fmla="*/ 0 h 125"/>
                <a:gd name="T10" fmla="*/ 141288 w 63"/>
                <a:gd name="T11" fmla="*/ 71933 h 125"/>
                <a:gd name="T12" fmla="*/ 141288 w 63"/>
                <a:gd name="T13" fmla="*/ 209055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8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142875 w 64"/>
                <a:gd name="T1" fmla="*/ 417178 h 218"/>
                <a:gd name="T2" fmla="*/ 71438 w 64"/>
                <a:gd name="T3" fmla="*/ 488950 h 218"/>
                <a:gd name="T4" fmla="*/ 0 w 64"/>
                <a:gd name="T5" fmla="*/ 417178 h 218"/>
                <a:gd name="T6" fmla="*/ 0 w 64"/>
                <a:gd name="T7" fmla="*/ 71772 h 218"/>
                <a:gd name="T8" fmla="*/ 71438 w 64"/>
                <a:gd name="T9" fmla="*/ 0 h 218"/>
                <a:gd name="T10" fmla="*/ 142875 w 64"/>
                <a:gd name="T11" fmla="*/ 71772 h 218"/>
                <a:gd name="T12" fmla="*/ 142875 w 64"/>
                <a:gd name="T13" fmla="*/ 417178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9" name="组合 44"/>
          <p:cNvGrpSpPr/>
          <p:nvPr/>
        </p:nvGrpSpPr>
        <p:grpSpPr bwMode="auto">
          <a:xfrm>
            <a:off x="7212055" y="3704489"/>
            <a:ext cx="288925" cy="323850"/>
            <a:chOff x="0" y="0"/>
            <a:chExt cx="402656" cy="450303"/>
          </a:xfrm>
        </p:grpSpPr>
        <p:sp>
          <p:nvSpPr>
            <p:cNvPr id="820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28494 w 26"/>
                <a:gd name="T1" fmla="*/ 0 h 26"/>
                <a:gd name="T2" fmla="*/ 0 w 26"/>
                <a:gd name="T3" fmla="*/ 28962 h 26"/>
                <a:gd name="T4" fmla="*/ 28494 w 26"/>
                <a:gd name="T5" fmla="*/ 57923 h 26"/>
                <a:gd name="T6" fmla="*/ 56988 w 26"/>
                <a:gd name="T7" fmla="*/ 28962 h 26"/>
                <a:gd name="T8" fmla="*/ 28494 w 26"/>
                <a:gd name="T9" fmla="*/ 0 h 26"/>
                <a:gd name="T10" fmla="*/ 28494 w 26"/>
                <a:gd name="T11" fmla="*/ 51240 h 26"/>
                <a:gd name="T12" fmla="*/ 6576 w 26"/>
                <a:gd name="T13" fmla="*/ 28962 h 26"/>
                <a:gd name="T14" fmla="*/ 28494 w 26"/>
                <a:gd name="T15" fmla="*/ 6683 h 26"/>
                <a:gd name="T16" fmla="*/ 50412 w 26"/>
                <a:gd name="T17" fmla="*/ 28962 h 26"/>
                <a:gd name="T18" fmla="*/ 28494 w 26"/>
                <a:gd name="T19" fmla="*/ 5124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1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24290 w 22"/>
                <a:gd name="T1" fmla="*/ 0 h 22"/>
                <a:gd name="T2" fmla="*/ 0 w 22"/>
                <a:gd name="T3" fmla="*/ 24290 h 22"/>
                <a:gd name="T4" fmla="*/ 24290 w 22"/>
                <a:gd name="T5" fmla="*/ 48580 h 22"/>
                <a:gd name="T6" fmla="*/ 48580 w 22"/>
                <a:gd name="T7" fmla="*/ 24290 h 22"/>
                <a:gd name="T8" fmla="*/ 24290 w 22"/>
                <a:gd name="T9" fmla="*/ 0 h 22"/>
                <a:gd name="T10" fmla="*/ 24290 w 22"/>
                <a:gd name="T11" fmla="*/ 37539 h 22"/>
                <a:gd name="T12" fmla="*/ 11041 w 22"/>
                <a:gd name="T13" fmla="*/ 24290 h 22"/>
                <a:gd name="T14" fmla="*/ 24290 w 22"/>
                <a:gd name="T15" fmla="*/ 11041 h 22"/>
                <a:gd name="T16" fmla="*/ 37539 w 22"/>
                <a:gd name="T17" fmla="*/ 24290 h 22"/>
                <a:gd name="T18" fmla="*/ 24290 w 22"/>
                <a:gd name="T19" fmla="*/ 37539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2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15415 w 14"/>
                <a:gd name="T1" fmla="*/ 0 h 14"/>
                <a:gd name="T2" fmla="*/ 0 w 14"/>
                <a:gd name="T3" fmla="*/ 15415 h 14"/>
                <a:gd name="T4" fmla="*/ 15415 w 14"/>
                <a:gd name="T5" fmla="*/ 30830 h 14"/>
                <a:gd name="T6" fmla="*/ 30830 w 14"/>
                <a:gd name="T7" fmla="*/ 15415 h 14"/>
                <a:gd name="T8" fmla="*/ 15415 w 14"/>
                <a:gd name="T9" fmla="*/ 0 h 14"/>
                <a:gd name="T10" fmla="*/ 15415 w 14"/>
                <a:gd name="T11" fmla="*/ 22021 h 14"/>
                <a:gd name="T12" fmla="*/ 8809 w 14"/>
                <a:gd name="T13" fmla="*/ 15415 h 14"/>
                <a:gd name="T14" fmla="*/ 15415 w 14"/>
                <a:gd name="T15" fmla="*/ 6606 h 14"/>
                <a:gd name="T16" fmla="*/ 24224 w 14"/>
                <a:gd name="T17" fmla="*/ 15415 h 14"/>
                <a:gd name="T18" fmla="*/ 15415 w 14"/>
                <a:gd name="T19" fmla="*/ 2202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3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48581 w 44"/>
                <a:gd name="T1" fmla="*/ 0 h 44"/>
                <a:gd name="T2" fmla="*/ 0 w 44"/>
                <a:gd name="T3" fmla="*/ 48581 h 44"/>
                <a:gd name="T4" fmla="*/ 48581 w 44"/>
                <a:gd name="T5" fmla="*/ 97161 h 44"/>
                <a:gd name="T6" fmla="*/ 97161 w 44"/>
                <a:gd name="T7" fmla="*/ 48581 h 44"/>
                <a:gd name="T8" fmla="*/ 48581 w 44"/>
                <a:gd name="T9" fmla="*/ 0 h 44"/>
                <a:gd name="T10" fmla="*/ 48581 w 44"/>
                <a:gd name="T11" fmla="*/ 86120 h 44"/>
                <a:gd name="T12" fmla="*/ 11041 w 44"/>
                <a:gd name="T13" fmla="*/ 48581 h 44"/>
                <a:gd name="T14" fmla="*/ 48581 w 44"/>
                <a:gd name="T15" fmla="*/ 13249 h 44"/>
                <a:gd name="T16" fmla="*/ 86120 w 44"/>
                <a:gd name="T17" fmla="*/ 48581 h 44"/>
                <a:gd name="T18" fmla="*/ 48581 w 44"/>
                <a:gd name="T19" fmla="*/ 8612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4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347346 w 182"/>
                <a:gd name="T1" fmla="*/ 211907 h 204"/>
                <a:gd name="T2" fmla="*/ 338497 w 182"/>
                <a:gd name="T3" fmla="*/ 105954 h 204"/>
                <a:gd name="T4" fmla="*/ 172567 w 182"/>
                <a:gd name="T5" fmla="*/ 0 h 204"/>
                <a:gd name="T6" fmla="*/ 2212 w 182"/>
                <a:gd name="T7" fmla="*/ 174382 h 204"/>
                <a:gd name="T8" fmla="*/ 0 w 182"/>
                <a:gd name="T9" fmla="*/ 450303 h 204"/>
                <a:gd name="T10" fmla="*/ 250001 w 182"/>
                <a:gd name="T11" fmla="*/ 388497 h 204"/>
                <a:gd name="T12" fmla="*/ 325222 w 182"/>
                <a:gd name="T13" fmla="*/ 388497 h 204"/>
                <a:gd name="T14" fmla="*/ 325222 w 182"/>
                <a:gd name="T15" fmla="*/ 388497 h 204"/>
                <a:gd name="T16" fmla="*/ 345134 w 182"/>
                <a:gd name="T17" fmla="*/ 333313 h 204"/>
                <a:gd name="T18" fmla="*/ 323010 w 182"/>
                <a:gd name="T19" fmla="*/ 320068 h 204"/>
                <a:gd name="T20" fmla="*/ 345134 w 182"/>
                <a:gd name="T21" fmla="*/ 309031 h 204"/>
                <a:gd name="T22" fmla="*/ 342921 w 182"/>
                <a:gd name="T23" fmla="*/ 304617 h 204"/>
                <a:gd name="T24" fmla="*/ 376107 w 182"/>
                <a:gd name="T25" fmla="*/ 245018 h 204"/>
                <a:gd name="T26" fmla="*/ 137169 w 182"/>
                <a:gd name="T27" fmla="*/ 205285 h 204"/>
                <a:gd name="T28" fmla="*/ 137169 w 182"/>
                <a:gd name="T29" fmla="*/ 225152 h 204"/>
                <a:gd name="T30" fmla="*/ 119469 w 182"/>
                <a:gd name="T31" fmla="*/ 231774 h 204"/>
                <a:gd name="T32" fmla="*/ 106195 w 182"/>
                <a:gd name="T33" fmla="*/ 242810 h 204"/>
                <a:gd name="T34" fmla="*/ 88496 w 182"/>
                <a:gd name="T35" fmla="*/ 236188 h 204"/>
                <a:gd name="T36" fmla="*/ 70797 w 182"/>
                <a:gd name="T37" fmla="*/ 236188 h 204"/>
                <a:gd name="T38" fmla="*/ 61947 w 182"/>
                <a:gd name="T39" fmla="*/ 218529 h 204"/>
                <a:gd name="T40" fmla="*/ 48673 w 182"/>
                <a:gd name="T41" fmla="*/ 205285 h 204"/>
                <a:gd name="T42" fmla="*/ 57522 w 182"/>
                <a:gd name="T43" fmla="*/ 187626 h 204"/>
                <a:gd name="T44" fmla="*/ 57522 w 182"/>
                <a:gd name="T45" fmla="*/ 167760 h 204"/>
                <a:gd name="T46" fmla="*/ 75221 w 182"/>
                <a:gd name="T47" fmla="*/ 161138 h 204"/>
                <a:gd name="T48" fmla="*/ 88496 w 182"/>
                <a:gd name="T49" fmla="*/ 150101 h 204"/>
                <a:gd name="T50" fmla="*/ 106195 w 182"/>
                <a:gd name="T51" fmla="*/ 156723 h 204"/>
                <a:gd name="T52" fmla="*/ 126107 w 182"/>
                <a:gd name="T53" fmla="*/ 156723 h 204"/>
                <a:gd name="T54" fmla="*/ 132744 w 182"/>
                <a:gd name="T55" fmla="*/ 174382 h 204"/>
                <a:gd name="T56" fmla="*/ 146018 w 182"/>
                <a:gd name="T57" fmla="*/ 187626 h 204"/>
                <a:gd name="T58" fmla="*/ 300886 w 182"/>
                <a:gd name="T59" fmla="*/ 169967 h 204"/>
                <a:gd name="T60" fmla="*/ 278762 w 182"/>
                <a:gd name="T61" fmla="*/ 192041 h 204"/>
                <a:gd name="T62" fmla="*/ 267700 w 182"/>
                <a:gd name="T63" fmla="*/ 220737 h 204"/>
                <a:gd name="T64" fmla="*/ 236726 w 182"/>
                <a:gd name="T65" fmla="*/ 220737 h 204"/>
                <a:gd name="T66" fmla="*/ 207965 w 182"/>
                <a:gd name="T67" fmla="*/ 231774 h 204"/>
                <a:gd name="T68" fmla="*/ 183629 w 182"/>
                <a:gd name="T69" fmla="*/ 211907 h 204"/>
                <a:gd name="T70" fmla="*/ 154868 w 182"/>
                <a:gd name="T71" fmla="*/ 200870 h 204"/>
                <a:gd name="T72" fmla="*/ 154868 w 182"/>
                <a:gd name="T73" fmla="*/ 169967 h 204"/>
                <a:gd name="T74" fmla="*/ 141593 w 182"/>
                <a:gd name="T75" fmla="*/ 141272 h 204"/>
                <a:gd name="T76" fmla="*/ 163717 w 182"/>
                <a:gd name="T77" fmla="*/ 116990 h 204"/>
                <a:gd name="T78" fmla="*/ 174779 w 182"/>
                <a:gd name="T79" fmla="*/ 88295 h 204"/>
                <a:gd name="T80" fmla="*/ 207965 w 182"/>
                <a:gd name="T81" fmla="*/ 88295 h 204"/>
                <a:gd name="T82" fmla="*/ 236726 w 182"/>
                <a:gd name="T83" fmla="*/ 77258 h 204"/>
                <a:gd name="T84" fmla="*/ 258850 w 182"/>
                <a:gd name="T85" fmla="*/ 97124 h 204"/>
                <a:gd name="T86" fmla="*/ 287611 w 182"/>
                <a:gd name="T87" fmla="*/ 108161 h 204"/>
                <a:gd name="T88" fmla="*/ 287611 w 182"/>
                <a:gd name="T89" fmla="*/ 141272 h 204"/>
                <a:gd name="T90" fmla="*/ 300886 w 182"/>
                <a:gd name="T91" fmla="*/ 16996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26" name="文本框 51"/>
          <p:cNvSpPr>
            <a:spLocks noChangeArrowheads="1"/>
          </p:cNvSpPr>
          <p:nvPr/>
        </p:nvSpPr>
        <p:spPr bwMode="auto">
          <a:xfrm>
            <a:off x="8095007" y="2383847"/>
            <a:ext cx="2900574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对于家庭财富“水库”来说，同样可能会遭受“天灾”，一次意外的发生，疾病的来临等都会造成我们的财富外泄，甚至是倾家荡产，因此每个家庭的财富“水库”要筑一个堤坝，那就是保险！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798" grpId="0" animBg="1"/>
      <p:bldP spid="799" grpId="0" animBg="1"/>
      <p:bldP spid="800" grpId="0" animBg="1"/>
      <p:bldP spid="805" grpId="0" animBg="1"/>
      <p:bldP spid="806" grpId="0" animBg="1"/>
      <p:bldP spid="807" grpId="0" animBg="1"/>
      <p:bldP spid="808" grpId="0" animBg="1"/>
      <p:bldP spid="8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9775" y="193045"/>
            <a:ext cx="993824" cy="993824"/>
            <a:chOff x="2848" y="1168"/>
            <a:chExt cx="1984" cy="19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11312850" y="6451600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863425" y="6451600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414000" y="6451600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1762275" y="6451600"/>
            <a:ext cx="252000" cy="252000"/>
          </a:xfrm>
          <a:prstGeom prst="ellipse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"/>
          <p:cNvGrpSpPr/>
          <p:nvPr/>
        </p:nvGrpSpPr>
        <p:grpSpPr bwMode="auto">
          <a:xfrm>
            <a:off x="6321759" y="1753273"/>
            <a:ext cx="4667666" cy="9579439"/>
            <a:chOff x="2852334" y="0"/>
            <a:chExt cx="1872516" cy="3841809"/>
          </a:xfrm>
        </p:grpSpPr>
        <p:grpSp>
          <p:nvGrpSpPr>
            <p:cNvPr id="37" name="组合 7"/>
            <p:cNvGrpSpPr/>
            <p:nvPr/>
          </p:nvGrpSpPr>
          <p:grpSpPr bwMode="auto">
            <a:xfrm>
              <a:off x="2852334" y="1344183"/>
              <a:ext cx="1872516" cy="2497626"/>
              <a:chOff x="1206517" y="0"/>
              <a:chExt cx="792061" cy="1056479"/>
            </a:xfrm>
          </p:grpSpPr>
          <p:sp>
            <p:nvSpPr>
              <p:cNvPr id="68" name="等腰三角形 30"/>
              <p:cNvSpPr/>
              <p:nvPr/>
            </p:nvSpPr>
            <p:spPr bwMode="auto">
              <a:xfrm>
                <a:off x="1206517" y="0"/>
                <a:ext cx="187721" cy="1019174"/>
              </a:xfrm>
              <a:custGeom>
                <a:avLst/>
                <a:gdLst>
                  <a:gd name="T0" fmla="*/ 0 w 450060"/>
                  <a:gd name="T1" fmla="*/ 1019174 h 1019174"/>
                  <a:gd name="T2" fmla="*/ 177376 w 450060"/>
                  <a:gd name="T3" fmla="*/ 28574 h 1019174"/>
                  <a:gd name="T4" fmla="*/ 318664 w 450060"/>
                  <a:gd name="T5" fmla="*/ 0 h 1019174"/>
                  <a:gd name="T6" fmla="*/ 450060 w 450060"/>
                  <a:gd name="T7" fmla="*/ 1019174 h 1019174"/>
                  <a:gd name="T8" fmla="*/ 0 w 450060"/>
                  <a:gd name="T9" fmla="*/ 1019174 h 1019174"/>
                  <a:gd name="T10" fmla="*/ 0 w 450060"/>
                  <a:gd name="T11" fmla="*/ 0 h 1019174"/>
                  <a:gd name="T12" fmla="*/ 450060 w 450060"/>
                  <a:gd name="T13" fmla="*/ 1019174 h 1019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450060" h="1019174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等腰三角形 30"/>
              <p:cNvSpPr/>
              <p:nvPr/>
            </p:nvSpPr>
            <p:spPr bwMode="auto">
              <a:xfrm>
                <a:off x="1717195" y="12699"/>
                <a:ext cx="281383" cy="1001712"/>
              </a:xfrm>
              <a:custGeom>
                <a:avLst/>
                <a:gdLst>
                  <a:gd name="T0" fmla="*/ 0 w 674613"/>
                  <a:gd name="T1" fmla="*/ 990599 h 1001712"/>
                  <a:gd name="T2" fmla="*/ 143120 w 674613"/>
                  <a:gd name="T3" fmla="*/ 28574 h 1001712"/>
                  <a:gd name="T4" fmla="*/ 284408 w 674613"/>
                  <a:gd name="T5" fmla="*/ 0 h 1001712"/>
                  <a:gd name="T6" fmla="*/ 674613 w 674613"/>
                  <a:gd name="T7" fmla="*/ 1001712 h 1001712"/>
                  <a:gd name="T8" fmla="*/ 0 w 674613"/>
                  <a:gd name="T9" fmla="*/ 990599 h 1001712"/>
                  <a:gd name="T10" fmla="*/ 0 w 674613"/>
                  <a:gd name="T11" fmla="*/ 0 h 1001712"/>
                  <a:gd name="T12" fmla="*/ 674613 w 674613"/>
                  <a:gd name="T13" fmla="*/ 1001712 h 100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74613" h="1001712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等腰三角形 30"/>
              <p:cNvSpPr/>
              <p:nvPr/>
            </p:nvSpPr>
            <p:spPr bwMode="auto">
              <a:xfrm>
                <a:off x="1331632" y="94454"/>
                <a:ext cx="461961" cy="962025"/>
              </a:xfrm>
              <a:custGeom>
                <a:avLst/>
                <a:gdLst>
                  <a:gd name="T0" fmla="*/ 0 w 403551"/>
                  <a:gd name="T1" fmla="*/ 952500 h 962025"/>
                  <a:gd name="T2" fmla="*/ 139096 w 403551"/>
                  <a:gd name="T3" fmla="*/ 0 h 962025"/>
                  <a:gd name="T4" fmla="*/ 245022 w 403551"/>
                  <a:gd name="T5" fmla="*/ 1 h 962025"/>
                  <a:gd name="T6" fmla="*/ 403551 w 403551"/>
                  <a:gd name="T7" fmla="*/ 962025 h 962025"/>
                  <a:gd name="T8" fmla="*/ 0 w 403551"/>
                  <a:gd name="T9" fmla="*/ 952500 h 962025"/>
                  <a:gd name="T10" fmla="*/ 0 w 403551"/>
                  <a:gd name="T11" fmla="*/ 0 h 962025"/>
                  <a:gd name="T12" fmla="*/ 403551 w 403551"/>
                  <a:gd name="T13" fmla="*/ 962025 h 96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403551" h="962025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2"/>
            <p:cNvGrpSpPr/>
            <p:nvPr/>
          </p:nvGrpSpPr>
          <p:grpSpPr bwMode="auto">
            <a:xfrm>
              <a:off x="2995922" y="0"/>
              <a:ext cx="1332322" cy="1835226"/>
              <a:chOff x="0" y="0"/>
              <a:chExt cx="1332322" cy="1835226"/>
            </a:xfrm>
          </p:grpSpPr>
          <p:sp>
            <p:nvSpPr>
              <p:cNvPr id="39" name="Freeform 41"/>
              <p:cNvSpPr/>
              <p:nvPr/>
            </p:nvSpPr>
            <p:spPr bwMode="auto">
              <a:xfrm>
                <a:off x="480386" y="1268519"/>
                <a:ext cx="367796" cy="566707"/>
              </a:xfrm>
              <a:custGeom>
                <a:avLst/>
                <a:gdLst>
                  <a:gd name="T0" fmla="*/ 1415 w 1433"/>
                  <a:gd name="T1" fmla="*/ 680 h 2201"/>
                  <a:gd name="T2" fmla="*/ 853 w 1433"/>
                  <a:gd name="T3" fmla="*/ 1684 h 2201"/>
                  <a:gd name="T4" fmla="*/ 1127 w 1433"/>
                  <a:gd name="T5" fmla="*/ 2201 h 2201"/>
                  <a:gd name="T6" fmla="*/ 164 w 1433"/>
                  <a:gd name="T7" fmla="*/ 1535 h 2201"/>
                  <a:gd name="T8" fmla="*/ 424 w 1433"/>
                  <a:gd name="T9" fmla="*/ 293 h 2201"/>
                  <a:gd name="T10" fmla="*/ 1415 w 1433"/>
                  <a:gd name="T11" fmla="*/ 680 h 2201"/>
                  <a:gd name="T12" fmla="*/ 0 w 1433"/>
                  <a:gd name="T13" fmla="*/ 0 h 2201"/>
                  <a:gd name="T14" fmla="*/ 1433 w 1433"/>
                  <a:gd name="T15" fmla="*/ 2201 h 2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433" h="2201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2"/>
              <p:cNvSpPr/>
              <p:nvPr/>
            </p:nvSpPr>
            <p:spPr bwMode="auto">
              <a:xfrm>
                <a:off x="713073" y="1317310"/>
                <a:ext cx="165133" cy="409080"/>
              </a:xfrm>
              <a:custGeom>
                <a:avLst/>
                <a:gdLst>
                  <a:gd name="T0" fmla="*/ 123 w 637"/>
                  <a:gd name="T1" fmla="*/ 177 h 1594"/>
                  <a:gd name="T2" fmla="*/ 582 w 637"/>
                  <a:gd name="T3" fmla="*/ 647 h 1594"/>
                  <a:gd name="T4" fmla="*/ 249 w 637"/>
                  <a:gd name="T5" fmla="*/ 1347 h 1594"/>
                  <a:gd name="T6" fmla="*/ 181 w 637"/>
                  <a:gd name="T7" fmla="*/ 1594 h 1594"/>
                  <a:gd name="T8" fmla="*/ 135 w 637"/>
                  <a:gd name="T9" fmla="*/ 1169 h 1594"/>
                  <a:gd name="T10" fmla="*/ 291 w 637"/>
                  <a:gd name="T11" fmla="*/ 711 h 1594"/>
                  <a:gd name="T12" fmla="*/ 0 w 637"/>
                  <a:gd name="T13" fmla="*/ 398 h 1594"/>
                  <a:gd name="T14" fmla="*/ 123 w 637"/>
                  <a:gd name="T15" fmla="*/ 177 h 1594"/>
                  <a:gd name="T16" fmla="*/ 0 w 637"/>
                  <a:gd name="T17" fmla="*/ 0 h 1594"/>
                  <a:gd name="T18" fmla="*/ 637 w 637"/>
                  <a:gd name="T19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637" h="1594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43"/>
              <p:cNvSpPr/>
              <p:nvPr/>
            </p:nvSpPr>
            <p:spPr bwMode="auto">
              <a:xfrm>
                <a:off x="420338" y="1294792"/>
                <a:ext cx="266465" cy="472880"/>
              </a:xfrm>
              <a:custGeom>
                <a:avLst/>
                <a:gdLst>
                  <a:gd name="T0" fmla="*/ 885 w 1028"/>
                  <a:gd name="T1" fmla="*/ 582 h 1830"/>
                  <a:gd name="T2" fmla="*/ 378 w 1028"/>
                  <a:gd name="T3" fmla="*/ 1303 h 1830"/>
                  <a:gd name="T4" fmla="*/ 447 w 1028"/>
                  <a:gd name="T5" fmla="*/ 1830 h 1830"/>
                  <a:gd name="T6" fmla="*/ 103 w 1028"/>
                  <a:gd name="T7" fmla="*/ 837 h 1830"/>
                  <a:gd name="T8" fmla="*/ 1028 w 1028"/>
                  <a:gd name="T9" fmla="*/ 63 h 1830"/>
                  <a:gd name="T10" fmla="*/ 885 w 1028"/>
                  <a:gd name="T11" fmla="*/ 582 h 1830"/>
                  <a:gd name="T12" fmla="*/ 0 w 1028"/>
                  <a:gd name="T13" fmla="*/ 0 h 1830"/>
                  <a:gd name="T14" fmla="*/ 1028 w 1028"/>
                  <a:gd name="T15" fmla="*/ 1830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028" h="1830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44"/>
              <p:cNvSpPr/>
              <p:nvPr/>
            </p:nvSpPr>
            <p:spPr bwMode="auto">
              <a:xfrm>
                <a:off x="540434" y="1283531"/>
                <a:ext cx="240193" cy="337771"/>
              </a:xfrm>
              <a:custGeom>
                <a:avLst/>
                <a:gdLst>
                  <a:gd name="T0" fmla="*/ 884 w 934"/>
                  <a:gd name="T1" fmla="*/ 475 h 1313"/>
                  <a:gd name="T2" fmla="*/ 404 w 934"/>
                  <a:gd name="T3" fmla="*/ 971 h 1313"/>
                  <a:gd name="T4" fmla="*/ 485 w 934"/>
                  <a:gd name="T5" fmla="*/ 1313 h 1313"/>
                  <a:gd name="T6" fmla="*/ 28 w 934"/>
                  <a:gd name="T7" fmla="*/ 780 h 1313"/>
                  <a:gd name="T8" fmla="*/ 368 w 934"/>
                  <a:gd name="T9" fmla="*/ 99 h 1313"/>
                  <a:gd name="T10" fmla="*/ 884 w 934"/>
                  <a:gd name="T11" fmla="*/ 475 h 1313"/>
                  <a:gd name="T12" fmla="*/ 0 w 934"/>
                  <a:gd name="T13" fmla="*/ 0 h 1313"/>
                  <a:gd name="T14" fmla="*/ 934 w 934"/>
                  <a:gd name="T15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934" h="1313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45"/>
              <p:cNvSpPr/>
              <p:nvPr/>
            </p:nvSpPr>
            <p:spPr bwMode="auto">
              <a:xfrm>
                <a:off x="596731" y="1287286"/>
                <a:ext cx="172639" cy="165133"/>
              </a:xfrm>
              <a:custGeom>
                <a:avLst/>
                <a:gdLst>
                  <a:gd name="T0" fmla="*/ 589 w 676"/>
                  <a:gd name="T1" fmla="*/ 347 h 648"/>
                  <a:gd name="T2" fmla="*/ 221 w 676"/>
                  <a:gd name="T3" fmla="*/ 459 h 648"/>
                  <a:gd name="T4" fmla="*/ 167 w 676"/>
                  <a:gd name="T5" fmla="*/ 648 h 648"/>
                  <a:gd name="T6" fmla="*/ 89 w 676"/>
                  <a:gd name="T7" fmla="*/ 264 h 648"/>
                  <a:gd name="T8" fmla="*/ 439 w 676"/>
                  <a:gd name="T9" fmla="*/ 24 h 648"/>
                  <a:gd name="T10" fmla="*/ 589 w 676"/>
                  <a:gd name="T11" fmla="*/ 347 h 648"/>
                  <a:gd name="T12" fmla="*/ 0 w 676"/>
                  <a:gd name="T13" fmla="*/ 0 h 648"/>
                  <a:gd name="T14" fmla="*/ 676 w 676"/>
                  <a:gd name="T15" fmla="*/ 64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676" h="648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 46"/>
              <p:cNvSpPr/>
              <p:nvPr/>
            </p:nvSpPr>
            <p:spPr bwMode="auto">
              <a:xfrm>
                <a:off x="457868" y="1182201"/>
                <a:ext cx="420338" cy="195157"/>
              </a:xfrm>
              <a:custGeom>
                <a:avLst/>
                <a:gdLst>
                  <a:gd name="T0" fmla="*/ 820 w 1640"/>
                  <a:gd name="T1" fmla="*/ 359 h 750"/>
                  <a:gd name="T2" fmla="*/ 0 w 1640"/>
                  <a:gd name="T3" fmla="*/ 0 h 750"/>
                  <a:gd name="T4" fmla="*/ 0 w 1640"/>
                  <a:gd name="T5" fmla="*/ 390 h 750"/>
                  <a:gd name="T6" fmla="*/ 820 w 1640"/>
                  <a:gd name="T7" fmla="*/ 750 h 750"/>
                  <a:gd name="T8" fmla="*/ 1640 w 1640"/>
                  <a:gd name="T9" fmla="*/ 390 h 750"/>
                  <a:gd name="T10" fmla="*/ 1640 w 1640"/>
                  <a:gd name="T11" fmla="*/ 0 h 750"/>
                  <a:gd name="T12" fmla="*/ 820 w 1640"/>
                  <a:gd name="T13" fmla="*/ 359 h 750"/>
                  <a:gd name="T14" fmla="*/ 0 w 1640"/>
                  <a:gd name="T15" fmla="*/ 0 h 750"/>
                  <a:gd name="T16" fmla="*/ 1640 w 1640"/>
                  <a:gd name="T17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640" h="75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47"/>
              <p:cNvSpPr/>
              <p:nvPr/>
            </p:nvSpPr>
            <p:spPr bwMode="auto">
              <a:xfrm>
                <a:off x="844430" y="818157"/>
                <a:ext cx="439104" cy="487892"/>
              </a:xfrm>
              <a:custGeom>
                <a:avLst/>
                <a:gdLst>
                  <a:gd name="T0" fmla="*/ 1712 w 1712"/>
                  <a:gd name="T1" fmla="*/ 1127 h 1900"/>
                  <a:gd name="T2" fmla="*/ 208 w 1712"/>
                  <a:gd name="T3" fmla="*/ 0 h 1900"/>
                  <a:gd name="T4" fmla="*/ 0 w 1712"/>
                  <a:gd name="T5" fmla="*/ 1091 h 1900"/>
                  <a:gd name="T6" fmla="*/ 1212 w 1712"/>
                  <a:gd name="T7" fmla="*/ 1540 h 1900"/>
                  <a:gd name="T8" fmla="*/ 1500 w 1712"/>
                  <a:gd name="T9" fmla="*/ 1900 h 1900"/>
                  <a:gd name="T10" fmla="*/ 1712 w 1712"/>
                  <a:gd name="T11" fmla="*/ 1127 h 1900"/>
                  <a:gd name="T12" fmla="*/ 0 w 1712"/>
                  <a:gd name="T13" fmla="*/ 0 h 1900"/>
                  <a:gd name="T14" fmla="*/ 1712 w 1712"/>
                  <a:gd name="T15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712" h="1900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48"/>
              <p:cNvSpPr/>
              <p:nvPr/>
            </p:nvSpPr>
            <p:spPr bwMode="auto">
              <a:xfrm>
                <a:off x="1189707" y="1317310"/>
                <a:ext cx="127603" cy="213923"/>
              </a:xfrm>
              <a:custGeom>
                <a:avLst/>
                <a:gdLst>
                  <a:gd name="T0" fmla="*/ 508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0 w 508"/>
                  <a:gd name="T7" fmla="*/ 0 h 835"/>
                  <a:gd name="T8" fmla="*/ 508 w 508"/>
                  <a:gd name="T9" fmla="*/ 0 h 835"/>
                  <a:gd name="T10" fmla="*/ 0 w 508"/>
                  <a:gd name="T11" fmla="*/ 0 h 835"/>
                  <a:gd name="T12" fmla="*/ 508 w 508"/>
                  <a:gd name="T13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8" h="835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49"/>
              <p:cNvSpPr/>
              <p:nvPr/>
            </p:nvSpPr>
            <p:spPr bwMode="auto">
              <a:xfrm>
                <a:off x="1230989" y="1328568"/>
                <a:ext cx="71308" cy="120097"/>
              </a:xfrm>
              <a:custGeom>
                <a:avLst/>
                <a:gdLst>
                  <a:gd name="T0" fmla="*/ 286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0 w 286"/>
                  <a:gd name="T7" fmla="*/ 0 h 471"/>
                  <a:gd name="T8" fmla="*/ 286 w 286"/>
                  <a:gd name="T9" fmla="*/ 0 h 471"/>
                  <a:gd name="T10" fmla="*/ 0 w 286"/>
                  <a:gd name="T11" fmla="*/ 0 h 471"/>
                  <a:gd name="T12" fmla="*/ 286 w 286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86" h="471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50"/>
              <p:cNvSpPr/>
              <p:nvPr/>
            </p:nvSpPr>
            <p:spPr bwMode="auto">
              <a:xfrm>
                <a:off x="1170941" y="911984"/>
                <a:ext cx="161381" cy="476634"/>
              </a:xfrm>
              <a:custGeom>
                <a:avLst/>
                <a:gdLst>
                  <a:gd name="T0" fmla="*/ 315 w 631"/>
                  <a:gd name="T1" fmla="*/ 0 h 1848"/>
                  <a:gd name="T2" fmla="*/ 315 w 631"/>
                  <a:gd name="T3" fmla="*/ 0 h 1848"/>
                  <a:gd name="T4" fmla="*/ 631 w 631"/>
                  <a:gd name="T5" fmla="*/ 1214 h 1848"/>
                  <a:gd name="T6" fmla="*/ 315 w 631"/>
                  <a:gd name="T7" fmla="*/ 1848 h 1848"/>
                  <a:gd name="T8" fmla="*/ 315 w 631"/>
                  <a:gd name="T9" fmla="*/ 1848 h 1848"/>
                  <a:gd name="T10" fmla="*/ 0 w 631"/>
                  <a:gd name="T11" fmla="*/ 1214 h 1848"/>
                  <a:gd name="T12" fmla="*/ 315 w 631"/>
                  <a:gd name="T13" fmla="*/ 0 h 1848"/>
                  <a:gd name="T14" fmla="*/ 0 w 631"/>
                  <a:gd name="T15" fmla="*/ 0 h 1848"/>
                  <a:gd name="T16" fmla="*/ 631 w 631"/>
                  <a:gd name="T17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31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51"/>
              <p:cNvSpPr/>
              <p:nvPr/>
            </p:nvSpPr>
            <p:spPr bwMode="auto">
              <a:xfrm>
                <a:off x="1212225" y="911984"/>
                <a:ext cx="82566" cy="86321"/>
              </a:xfrm>
              <a:custGeom>
                <a:avLst/>
                <a:gdLst>
                  <a:gd name="T0" fmla="*/ 0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324 w 324"/>
                  <a:gd name="T7" fmla="*/ 339 h 339"/>
                  <a:gd name="T8" fmla="*/ 0 w 324"/>
                  <a:gd name="T9" fmla="*/ 339 h 339"/>
                  <a:gd name="T10" fmla="*/ 0 w 324"/>
                  <a:gd name="T11" fmla="*/ 0 h 339"/>
                  <a:gd name="T12" fmla="*/ 324 w 324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4" h="339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52"/>
              <p:cNvSpPr/>
              <p:nvPr/>
            </p:nvSpPr>
            <p:spPr bwMode="auto">
              <a:xfrm>
                <a:off x="1178447" y="1332322"/>
                <a:ext cx="150121" cy="56296"/>
              </a:xfrm>
              <a:custGeom>
                <a:avLst/>
                <a:gdLst>
                  <a:gd name="T0" fmla="*/ 587 w 587"/>
                  <a:gd name="T1" fmla="*/ 0 h 209"/>
                  <a:gd name="T2" fmla="*/ 293 w 587"/>
                  <a:gd name="T3" fmla="*/ 209 h 209"/>
                  <a:gd name="T4" fmla="*/ 293 w 587"/>
                  <a:gd name="T5" fmla="*/ 209 h 209"/>
                  <a:gd name="T6" fmla="*/ 0 w 587"/>
                  <a:gd name="T7" fmla="*/ 0 h 209"/>
                  <a:gd name="T8" fmla="*/ 587 w 587"/>
                  <a:gd name="T9" fmla="*/ 0 h 209"/>
                  <a:gd name="T10" fmla="*/ 0 w 587"/>
                  <a:gd name="T11" fmla="*/ 0 h 209"/>
                  <a:gd name="T12" fmla="*/ 587 w 587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7" h="209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53"/>
              <p:cNvSpPr/>
              <p:nvPr/>
            </p:nvSpPr>
            <p:spPr bwMode="auto">
              <a:xfrm>
                <a:off x="52542" y="818157"/>
                <a:ext cx="439104" cy="487892"/>
              </a:xfrm>
              <a:custGeom>
                <a:avLst/>
                <a:gdLst>
                  <a:gd name="T0" fmla="*/ 0 w 1713"/>
                  <a:gd name="T1" fmla="*/ 1127 h 1900"/>
                  <a:gd name="T2" fmla="*/ 1504 w 1713"/>
                  <a:gd name="T3" fmla="*/ 0 h 1900"/>
                  <a:gd name="T4" fmla="*/ 1713 w 1713"/>
                  <a:gd name="T5" fmla="*/ 1091 h 1900"/>
                  <a:gd name="T6" fmla="*/ 500 w 1713"/>
                  <a:gd name="T7" fmla="*/ 1540 h 1900"/>
                  <a:gd name="T8" fmla="*/ 213 w 1713"/>
                  <a:gd name="T9" fmla="*/ 1900 h 1900"/>
                  <a:gd name="T10" fmla="*/ 0 w 1713"/>
                  <a:gd name="T11" fmla="*/ 1127 h 1900"/>
                  <a:gd name="T12" fmla="*/ 0 w 1713"/>
                  <a:gd name="T13" fmla="*/ 0 h 1900"/>
                  <a:gd name="T14" fmla="*/ 1713 w 1713"/>
                  <a:gd name="T15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713" h="1900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 54"/>
              <p:cNvSpPr/>
              <p:nvPr/>
            </p:nvSpPr>
            <p:spPr bwMode="auto">
              <a:xfrm>
                <a:off x="15012" y="1317310"/>
                <a:ext cx="131357" cy="213923"/>
              </a:xfrm>
              <a:custGeom>
                <a:avLst/>
                <a:gdLst>
                  <a:gd name="T0" fmla="*/ 0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508 w 508"/>
                  <a:gd name="T7" fmla="*/ 0 h 835"/>
                  <a:gd name="T8" fmla="*/ 0 w 508"/>
                  <a:gd name="T9" fmla="*/ 0 h 835"/>
                  <a:gd name="T10" fmla="*/ 0 w 508"/>
                  <a:gd name="T11" fmla="*/ 0 h 835"/>
                  <a:gd name="T12" fmla="*/ 508 w 508"/>
                  <a:gd name="T13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8" h="835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 55"/>
              <p:cNvSpPr/>
              <p:nvPr/>
            </p:nvSpPr>
            <p:spPr bwMode="auto">
              <a:xfrm>
                <a:off x="30024" y="1328568"/>
                <a:ext cx="75060" cy="120097"/>
              </a:xfrm>
              <a:custGeom>
                <a:avLst/>
                <a:gdLst>
                  <a:gd name="T0" fmla="*/ 0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286 w 286"/>
                  <a:gd name="T7" fmla="*/ 0 h 471"/>
                  <a:gd name="T8" fmla="*/ 0 w 286"/>
                  <a:gd name="T9" fmla="*/ 0 h 471"/>
                  <a:gd name="T10" fmla="*/ 0 w 286"/>
                  <a:gd name="T11" fmla="*/ 0 h 471"/>
                  <a:gd name="T12" fmla="*/ 286 w 286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86" h="471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56"/>
              <p:cNvSpPr/>
              <p:nvPr/>
            </p:nvSpPr>
            <p:spPr bwMode="auto">
              <a:xfrm>
                <a:off x="0" y="911984"/>
                <a:ext cx="165133" cy="476634"/>
              </a:xfrm>
              <a:custGeom>
                <a:avLst/>
                <a:gdLst>
                  <a:gd name="T0" fmla="*/ 315 w 630"/>
                  <a:gd name="T1" fmla="*/ 0 h 1848"/>
                  <a:gd name="T2" fmla="*/ 315 w 630"/>
                  <a:gd name="T3" fmla="*/ 0 h 1848"/>
                  <a:gd name="T4" fmla="*/ 0 w 630"/>
                  <a:gd name="T5" fmla="*/ 1214 h 1848"/>
                  <a:gd name="T6" fmla="*/ 315 w 630"/>
                  <a:gd name="T7" fmla="*/ 1848 h 1848"/>
                  <a:gd name="T8" fmla="*/ 315 w 630"/>
                  <a:gd name="T9" fmla="*/ 1848 h 1848"/>
                  <a:gd name="T10" fmla="*/ 630 w 630"/>
                  <a:gd name="T11" fmla="*/ 1214 h 1848"/>
                  <a:gd name="T12" fmla="*/ 315 w 630"/>
                  <a:gd name="T13" fmla="*/ 0 h 1848"/>
                  <a:gd name="T14" fmla="*/ 0 w 630"/>
                  <a:gd name="T15" fmla="*/ 0 h 1848"/>
                  <a:gd name="T16" fmla="*/ 630 w 630"/>
                  <a:gd name="T17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30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Freeform 57"/>
              <p:cNvSpPr/>
              <p:nvPr/>
            </p:nvSpPr>
            <p:spPr bwMode="auto">
              <a:xfrm>
                <a:off x="41284" y="911984"/>
                <a:ext cx="82566" cy="86321"/>
              </a:xfrm>
              <a:custGeom>
                <a:avLst/>
                <a:gdLst>
                  <a:gd name="T0" fmla="*/ 324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0 w 324"/>
                  <a:gd name="T7" fmla="*/ 339 h 339"/>
                  <a:gd name="T8" fmla="*/ 324 w 324"/>
                  <a:gd name="T9" fmla="*/ 339 h 339"/>
                  <a:gd name="T10" fmla="*/ 0 w 324"/>
                  <a:gd name="T11" fmla="*/ 0 h 339"/>
                  <a:gd name="T12" fmla="*/ 324 w 324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4" h="339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 58"/>
              <p:cNvSpPr/>
              <p:nvPr/>
            </p:nvSpPr>
            <p:spPr bwMode="auto">
              <a:xfrm>
                <a:off x="7506" y="1332322"/>
                <a:ext cx="150121" cy="56296"/>
              </a:xfrm>
              <a:custGeom>
                <a:avLst/>
                <a:gdLst>
                  <a:gd name="T0" fmla="*/ 0 w 586"/>
                  <a:gd name="T1" fmla="*/ 0 h 209"/>
                  <a:gd name="T2" fmla="*/ 293 w 586"/>
                  <a:gd name="T3" fmla="*/ 209 h 209"/>
                  <a:gd name="T4" fmla="*/ 293 w 586"/>
                  <a:gd name="T5" fmla="*/ 209 h 209"/>
                  <a:gd name="T6" fmla="*/ 586 w 586"/>
                  <a:gd name="T7" fmla="*/ 0 h 209"/>
                  <a:gd name="T8" fmla="*/ 0 w 586"/>
                  <a:gd name="T9" fmla="*/ 0 h 209"/>
                  <a:gd name="T10" fmla="*/ 0 w 586"/>
                  <a:gd name="T11" fmla="*/ 0 h 209"/>
                  <a:gd name="T12" fmla="*/ 586 w 586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6" h="209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59"/>
              <p:cNvSpPr/>
              <p:nvPr/>
            </p:nvSpPr>
            <p:spPr bwMode="auto">
              <a:xfrm>
                <a:off x="844430" y="818157"/>
                <a:ext cx="150121" cy="300241"/>
              </a:xfrm>
              <a:custGeom>
                <a:avLst/>
                <a:gdLst>
                  <a:gd name="T0" fmla="*/ 589 w 589"/>
                  <a:gd name="T1" fmla="*/ 285 h 1162"/>
                  <a:gd name="T2" fmla="*/ 208 w 589"/>
                  <a:gd name="T3" fmla="*/ 0 h 1162"/>
                  <a:gd name="T4" fmla="*/ 0 w 589"/>
                  <a:gd name="T5" fmla="*/ 1091 h 1162"/>
                  <a:gd name="T6" fmla="*/ 513 w 589"/>
                  <a:gd name="T7" fmla="*/ 1162 h 1162"/>
                  <a:gd name="T8" fmla="*/ 589 w 589"/>
                  <a:gd name="T9" fmla="*/ 285 h 1162"/>
                  <a:gd name="T10" fmla="*/ 0 w 589"/>
                  <a:gd name="T11" fmla="*/ 0 h 1162"/>
                  <a:gd name="T12" fmla="*/ 589 w 589"/>
                  <a:gd name="T13" fmla="*/ 1162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9" h="1162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 60"/>
              <p:cNvSpPr/>
              <p:nvPr/>
            </p:nvSpPr>
            <p:spPr bwMode="auto">
              <a:xfrm>
                <a:off x="334020" y="818157"/>
                <a:ext cx="157627" cy="300241"/>
              </a:xfrm>
              <a:custGeom>
                <a:avLst/>
                <a:gdLst>
                  <a:gd name="T0" fmla="*/ 0 w 609"/>
                  <a:gd name="T1" fmla="*/ 299 h 1168"/>
                  <a:gd name="T2" fmla="*/ 77 w 609"/>
                  <a:gd name="T3" fmla="*/ 1168 h 1168"/>
                  <a:gd name="T4" fmla="*/ 609 w 609"/>
                  <a:gd name="T5" fmla="*/ 1091 h 1168"/>
                  <a:gd name="T6" fmla="*/ 400 w 609"/>
                  <a:gd name="T7" fmla="*/ 0 h 1168"/>
                  <a:gd name="T8" fmla="*/ 0 w 609"/>
                  <a:gd name="T9" fmla="*/ 299 h 1168"/>
                  <a:gd name="T10" fmla="*/ 0 w 609"/>
                  <a:gd name="T11" fmla="*/ 0 h 1168"/>
                  <a:gd name="T12" fmla="*/ 609 w 609"/>
                  <a:gd name="T13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09" h="1168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61"/>
              <p:cNvSpPr/>
              <p:nvPr/>
            </p:nvSpPr>
            <p:spPr bwMode="auto">
              <a:xfrm>
                <a:off x="405326" y="0"/>
                <a:ext cx="525422" cy="1294792"/>
              </a:xfrm>
              <a:custGeom>
                <a:avLst/>
                <a:gdLst>
                  <a:gd name="T0" fmla="*/ 1021 w 2042"/>
                  <a:gd name="T1" fmla="*/ 0 h 5026"/>
                  <a:gd name="T2" fmla="*/ 1021 w 2042"/>
                  <a:gd name="T3" fmla="*/ 0 h 5026"/>
                  <a:gd name="T4" fmla="*/ 0 w 2042"/>
                  <a:gd name="T5" fmla="*/ 3302 h 5026"/>
                  <a:gd name="T6" fmla="*/ 1021 w 2042"/>
                  <a:gd name="T7" fmla="*/ 5026 h 5026"/>
                  <a:gd name="T8" fmla="*/ 1021 w 2042"/>
                  <a:gd name="T9" fmla="*/ 5026 h 5026"/>
                  <a:gd name="T10" fmla="*/ 2042 w 2042"/>
                  <a:gd name="T11" fmla="*/ 3302 h 5026"/>
                  <a:gd name="T12" fmla="*/ 1021 w 2042"/>
                  <a:gd name="T13" fmla="*/ 0 h 5026"/>
                  <a:gd name="T14" fmla="*/ 0 w 2042"/>
                  <a:gd name="T15" fmla="*/ 0 h 5026"/>
                  <a:gd name="T16" fmla="*/ 2042 w 2042"/>
                  <a:gd name="T17" fmla="*/ 5026 h 5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042" h="5026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 62"/>
              <p:cNvSpPr/>
              <p:nvPr/>
            </p:nvSpPr>
            <p:spPr bwMode="auto">
              <a:xfrm>
                <a:off x="405326" y="896972"/>
                <a:ext cx="525422" cy="397820"/>
              </a:xfrm>
              <a:custGeom>
                <a:avLst/>
                <a:gdLst>
                  <a:gd name="T0" fmla="*/ 0 w 2042"/>
                  <a:gd name="T1" fmla="*/ 0 h 1546"/>
                  <a:gd name="T2" fmla="*/ 1021 w 2042"/>
                  <a:gd name="T3" fmla="*/ 1546 h 1546"/>
                  <a:gd name="T4" fmla="*/ 1021 w 2042"/>
                  <a:gd name="T5" fmla="*/ 1546 h 1546"/>
                  <a:gd name="T6" fmla="*/ 2042 w 2042"/>
                  <a:gd name="T7" fmla="*/ 0 h 1546"/>
                  <a:gd name="T8" fmla="*/ 0 w 2042"/>
                  <a:gd name="T9" fmla="*/ 0 h 1546"/>
                  <a:gd name="T10" fmla="*/ 0 w 2042"/>
                  <a:gd name="T11" fmla="*/ 0 h 1546"/>
                  <a:gd name="T12" fmla="*/ 2042 w 2042"/>
                  <a:gd name="T13" fmla="*/ 1546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042" h="1546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 63"/>
              <p:cNvSpPr/>
              <p:nvPr/>
            </p:nvSpPr>
            <p:spPr bwMode="auto">
              <a:xfrm>
                <a:off x="532928" y="0"/>
                <a:ext cx="270217" cy="236441"/>
              </a:xfrm>
              <a:custGeom>
                <a:avLst/>
                <a:gdLst>
                  <a:gd name="T0" fmla="*/ 1051 w 1051"/>
                  <a:gd name="T1" fmla="*/ 921 h 921"/>
                  <a:gd name="T2" fmla="*/ 525 w 1051"/>
                  <a:gd name="T3" fmla="*/ 0 h 921"/>
                  <a:gd name="T4" fmla="*/ 525 w 1051"/>
                  <a:gd name="T5" fmla="*/ 0 h 921"/>
                  <a:gd name="T6" fmla="*/ 0 w 1051"/>
                  <a:gd name="T7" fmla="*/ 921 h 921"/>
                  <a:gd name="T8" fmla="*/ 1051 w 1051"/>
                  <a:gd name="T9" fmla="*/ 921 h 921"/>
                  <a:gd name="T10" fmla="*/ 0 w 1051"/>
                  <a:gd name="T11" fmla="*/ 0 h 921"/>
                  <a:gd name="T12" fmla="*/ 1051 w 1051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51" h="92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64"/>
              <p:cNvSpPr/>
              <p:nvPr/>
            </p:nvSpPr>
            <p:spPr bwMode="auto">
              <a:xfrm>
                <a:off x="562952" y="0"/>
                <a:ext cx="221429" cy="198911"/>
              </a:xfrm>
              <a:custGeom>
                <a:avLst/>
                <a:gdLst>
                  <a:gd name="T0" fmla="*/ 398 w 870"/>
                  <a:gd name="T1" fmla="*/ 219 h 769"/>
                  <a:gd name="T2" fmla="*/ 398 w 870"/>
                  <a:gd name="T3" fmla="*/ 219 h 769"/>
                  <a:gd name="T4" fmla="*/ 870 w 870"/>
                  <a:gd name="T5" fmla="*/ 769 h 769"/>
                  <a:gd name="T6" fmla="*/ 411 w 870"/>
                  <a:gd name="T7" fmla="*/ 0 h 769"/>
                  <a:gd name="T8" fmla="*/ 411 w 870"/>
                  <a:gd name="T9" fmla="*/ 0 h 769"/>
                  <a:gd name="T10" fmla="*/ 0 w 870"/>
                  <a:gd name="T11" fmla="*/ 668 h 769"/>
                  <a:gd name="T12" fmla="*/ 398 w 870"/>
                  <a:gd name="T13" fmla="*/ 219 h 769"/>
                  <a:gd name="T14" fmla="*/ 0 w 870"/>
                  <a:gd name="T15" fmla="*/ 0 h 769"/>
                  <a:gd name="T16" fmla="*/ 870 w 870"/>
                  <a:gd name="T17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870" h="769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65"/>
              <p:cNvSpPr/>
              <p:nvPr/>
            </p:nvSpPr>
            <p:spPr bwMode="auto">
              <a:xfrm>
                <a:off x="424092" y="1148423"/>
                <a:ext cx="487892" cy="146369"/>
              </a:xfrm>
              <a:custGeom>
                <a:avLst/>
                <a:gdLst>
                  <a:gd name="T0" fmla="*/ 0 w 1900"/>
                  <a:gd name="T1" fmla="*/ 0 h 568"/>
                  <a:gd name="T2" fmla="*/ 950 w 1900"/>
                  <a:gd name="T3" fmla="*/ 568 h 568"/>
                  <a:gd name="T4" fmla="*/ 950 w 1900"/>
                  <a:gd name="T5" fmla="*/ 568 h 568"/>
                  <a:gd name="T6" fmla="*/ 1900 w 1900"/>
                  <a:gd name="T7" fmla="*/ 0 h 568"/>
                  <a:gd name="T8" fmla="*/ 0 w 1900"/>
                  <a:gd name="T9" fmla="*/ 0 h 568"/>
                  <a:gd name="T10" fmla="*/ 0 w 1900"/>
                  <a:gd name="T11" fmla="*/ 0 h 568"/>
                  <a:gd name="T12" fmla="*/ 1900 w 1900"/>
                  <a:gd name="T13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900" h="568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Oval 66"/>
              <p:cNvSpPr>
                <a:spLocks noChangeArrowheads="1"/>
              </p:cNvSpPr>
              <p:nvPr/>
            </p:nvSpPr>
            <p:spPr bwMode="auto"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Oval 67"/>
              <p:cNvSpPr>
                <a:spLocks noChangeArrowheads="1"/>
              </p:cNvSpPr>
              <p:nvPr/>
            </p:nvSpPr>
            <p:spPr bwMode="auto"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68"/>
              <p:cNvSpPr/>
              <p:nvPr/>
            </p:nvSpPr>
            <p:spPr bwMode="auto">
              <a:xfrm>
                <a:off x="570458" y="529176"/>
                <a:ext cx="198911" cy="146369"/>
              </a:xfrm>
              <a:custGeom>
                <a:avLst/>
                <a:gdLst>
                  <a:gd name="T0" fmla="*/ 315 w 770"/>
                  <a:gd name="T1" fmla="*/ 146 h 576"/>
                  <a:gd name="T2" fmla="*/ 725 w 770"/>
                  <a:gd name="T3" fmla="*/ 555 h 576"/>
                  <a:gd name="T4" fmla="*/ 724 w 770"/>
                  <a:gd name="T5" fmla="*/ 576 h 576"/>
                  <a:gd name="T6" fmla="*/ 770 w 770"/>
                  <a:gd name="T7" fmla="*/ 392 h 576"/>
                  <a:gd name="T8" fmla="*/ 379 w 770"/>
                  <a:gd name="T9" fmla="*/ 0 h 576"/>
                  <a:gd name="T10" fmla="*/ 0 w 770"/>
                  <a:gd name="T11" fmla="*/ 294 h 576"/>
                  <a:gd name="T12" fmla="*/ 315 w 770"/>
                  <a:gd name="T13" fmla="*/ 146 h 576"/>
                  <a:gd name="T14" fmla="*/ 0 w 770"/>
                  <a:gd name="T15" fmla="*/ 0 h 576"/>
                  <a:gd name="T16" fmla="*/ 770 w 770"/>
                  <a:gd name="T17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770" h="576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7" name="文本框 13"/>
          <p:cNvSpPr txBox="1">
            <a:spLocks noChangeArrowheads="1"/>
          </p:cNvSpPr>
          <p:nvPr/>
        </p:nvSpPr>
        <p:spPr bwMode="auto">
          <a:xfrm>
            <a:off x="661632" y="6542993"/>
            <a:ext cx="2350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 sz="1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8" name="文本框 14"/>
          <p:cNvSpPr txBox="1">
            <a:spLocks noChangeArrowheads="1"/>
          </p:cNvSpPr>
          <p:nvPr/>
        </p:nvSpPr>
        <p:spPr bwMode="auto">
          <a:xfrm>
            <a:off x="737870" y="2662555"/>
            <a:ext cx="394398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筑好“堤坝”，保险要选“对”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9" name="直接连接符 80"/>
          <p:cNvCxnSpPr>
            <a:cxnSpLocks noChangeShapeType="1"/>
          </p:cNvCxnSpPr>
          <p:nvPr/>
        </p:nvCxnSpPr>
        <p:spPr bwMode="auto">
          <a:xfrm>
            <a:off x="814472" y="3137485"/>
            <a:ext cx="4207588" cy="1533"/>
          </a:xfrm>
          <a:prstGeom prst="line">
            <a:avLst/>
          </a:prstGeom>
          <a:noFill/>
          <a:ln w="12700" cmpd="sng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" name="矩形 8"/>
          <p:cNvSpPr>
            <a:spLocks noChangeArrowheads="1"/>
          </p:cNvSpPr>
          <p:nvPr/>
        </p:nvSpPr>
        <p:spPr bwMode="auto">
          <a:xfrm>
            <a:off x="695960" y="3509010"/>
            <a:ext cx="4445635" cy="26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lvl="0" algn="just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solidFill>
                  <a:schemeClr val="bg1"/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+mn-lt"/>
                <a:ea typeface="+mn-ea"/>
                <a:cs typeface="+mn-ea"/>
                <a:sym typeface="+mn-lt"/>
              </a:rPr>
              <a:t>每个人的身体状况和家庭财富状况不同，需要的堤坝也就不同，所以买保险是个性化的，是因人而异的，不是一个药方大家可以照方吃药，那是不对的，但是有些基本的原则是可以的。下面我们一起来了解一下每个家庭都必须购买的那几种保险：</a:t>
            </a:r>
            <a:endParaRPr sz="1600" dirty="0">
              <a:solidFill>
                <a:schemeClr val="bg1"/>
              </a:solidFill>
              <a:uFill>
                <a:solidFill>
                  <a:srgbClr val="000000">
                    <a:alpha val="50000"/>
                  </a:srgbClr>
                </a:solidFill>
              </a:uFill>
              <a:latin typeface="+mn-lt"/>
              <a:ea typeface="+mn-ea"/>
              <a:cs typeface="+mn-ea"/>
              <a:sym typeface="+mn-lt"/>
            </a:endParaRPr>
          </a:p>
          <a:p>
            <a:pPr lvl="0" algn="just" eaLnBrk="1" hangingPunct="1">
              <a:lnSpc>
                <a:spcPct val="130000"/>
              </a:lnSpc>
              <a:spcBef>
                <a:spcPct val="0"/>
              </a:spcBef>
              <a:buNone/>
            </a:pPr>
            <a:endParaRPr sz="1600" dirty="0">
              <a:solidFill>
                <a:schemeClr val="bg1"/>
              </a:solidFill>
              <a:uFill>
                <a:solidFill>
                  <a:srgbClr val="000000">
                    <a:alpha val="50000"/>
                  </a:srgbClr>
                </a:solidFill>
              </a:u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/>
          <p:cNvGrpSpPr/>
          <p:nvPr/>
        </p:nvGrpSpPr>
        <p:grpSpPr>
          <a:xfrm>
            <a:off x="548858" y="3685174"/>
            <a:ext cx="1896053" cy="1433119"/>
            <a:chOff x="1871171" y="3448784"/>
            <a:chExt cx="1896053" cy="1433119"/>
          </a:xfrm>
        </p:grpSpPr>
        <p:sp>
          <p:nvSpPr>
            <p:cNvPr id="37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2642235" y="1296670"/>
            <a:ext cx="6220460" cy="4749165"/>
            <a:chOff x="3319903" y="1311415"/>
            <a:chExt cx="5552195" cy="4166387"/>
          </a:xfrm>
        </p:grpSpPr>
        <p:sp>
          <p:nvSpPr>
            <p:cNvPr id="44" name="Freeform 19"/>
            <p:cNvSpPr>
              <a:spLocks noEditPoints="1"/>
            </p:cNvSpPr>
            <p:nvPr/>
          </p:nvSpPr>
          <p:spPr bwMode="auto">
            <a:xfrm rot="16200000">
              <a:off x="4020849" y="1461624"/>
              <a:ext cx="4166387" cy="3865970"/>
            </a:xfrm>
            <a:custGeom>
              <a:avLst/>
              <a:gdLst>
                <a:gd name="T0" fmla="*/ 3859 w 3859"/>
                <a:gd name="T1" fmla="*/ 3385 h 3580"/>
                <a:gd name="T2" fmla="*/ 3859 w 3859"/>
                <a:gd name="T3" fmla="*/ 196 h 3580"/>
                <a:gd name="T4" fmla="*/ 3664 w 3859"/>
                <a:gd name="T5" fmla="*/ 0 h 3580"/>
                <a:gd name="T6" fmla="*/ 1483 w 3859"/>
                <a:gd name="T7" fmla="*/ 0 h 3580"/>
                <a:gd name="T8" fmla="*/ 1288 w 3859"/>
                <a:gd name="T9" fmla="*/ 196 h 3580"/>
                <a:gd name="T10" fmla="*/ 1288 w 3859"/>
                <a:gd name="T11" fmla="*/ 1130 h 3580"/>
                <a:gd name="T12" fmla="*/ 156 w 3859"/>
                <a:gd name="T13" fmla="*/ 1534 h 3580"/>
                <a:gd name="T14" fmla="*/ 105 w 3859"/>
                <a:gd name="T15" fmla="*/ 1605 h 3580"/>
                <a:gd name="T16" fmla="*/ 13 w 3859"/>
                <a:gd name="T17" fmla="*/ 2606 h 3580"/>
                <a:gd name="T18" fmla="*/ 247 w 3859"/>
                <a:gd name="T19" fmla="*/ 2887 h 3580"/>
                <a:gd name="T20" fmla="*/ 1189 w 3859"/>
                <a:gd name="T21" fmla="*/ 2973 h 3580"/>
                <a:gd name="T22" fmla="*/ 1288 w 3859"/>
                <a:gd name="T23" fmla="*/ 2952 h 3580"/>
                <a:gd name="T24" fmla="*/ 1288 w 3859"/>
                <a:gd name="T25" fmla="*/ 3385 h 3580"/>
                <a:gd name="T26" fmla="*/ 1483 w 3859"/>
                <a:gd name="T27" fmla="*/ 3580 h 3580"/>
                <a:gd name="T28" fmla="*/ 3664 w 3859"/>
                <a:gd name="T29" fmla="*/ 3580 h 3580"/>
                <a:gd name="T30" fmla="*/ 3859 w 3859"/>
                <a:gd name="T31" fmla="*/ 3385 h 3580"/>
                <a:gd name="T32" fmla="*/ 1191 w 3859"/>
                <a:gd name="T33" fmla="*/ 1591 h 3580"/>
                <a:gd name="T34" fmla="*/ 1149 w 3859"/>
                <a:gd name="T35" fmla="*/ 1548 h 3580"/>
                <a:gd name="T36" fmla="*/ 1173 w 3859"/>
                <a:gd name="T37" fmla="*/ 1494 h 3580"/>
                <a:gd name="T38" fmla="*/ 1288 w 3859"/>
                <a:gd name="T39" fmla="*/ 1436 h 3580"/>
                <a:gd name="T40" fmla="*/ 1288 w 3859"/>
                <a:gd name="T41" fmla="*/ 1600 h 3580"/>
                <a:gd name="T42" fmla="*/ 1191 w 3859"/>
                <a:gd name="T43" fmla="*/ 1591 h 3580"/>
                <a:gd name="T44" fmla="*/ 1231 w 3859"/>
                <a:gd name="T45" fmla="*/ 2634 h 3580"/>
                <a:gd name="T46" fmla="*/ 1232 w 3859"/>
                <a:gd name="T47" fmla="*/ 2632 h 3580"/>
                <a:gd name="T48" fmla="*/ 1288 w 3859"/>
                <a:gd name="T49" fmla="*/ 2637 h 3580"/>
                <a:gd name="T50" fmla="*/ 1288 w 3859"/>
                <a:gd name="T51" fmla="*/ 2654 h 3580"/>
                <a:gd name="T52" fmla="*/ 1231 w 3859"/>
                <a:gd name="T53" fmla="*/ 2634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59" h="3580">
                  <a:moveTo>
                    <a:pt x="3859" y="3385"/>
                  </a:moveTo>
                  <a:cubicBezTo>
                    <a:pt x="3859" y="196"/>
                    <a:pt x="3859" y="196"/>
                    <a:pt x="3859" y="196"/>
                  </a:cubicBezTo>
                  <a:cubicBezTo>
                    <a:pt x="3859" y="88"/>
                    <a:pt x="3771" y="0"/>
                    <a:pt x="3664" y="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375" y="0"/>
                    <a:pt x="1288" y="88"/>
                    <a:pt x="1288" y="196"/>
                  </a:cubicBezTo>
                  <a:cubicBezTo>
                    <a:pt x="1288" y="1130"/>
                    <a:pt x="1288" y="1130"/>
                    <a:pt x="1288" y="1130"/>
                  </a:cubicBezTo>
                  <a:cubicBezTo>
                    <a:pt x="156" y="1534"/>
                    <a:pt x="156" y="1534"/>
                    <a:pt x="156" y="1534"/>
                  </a:cubicBezTo>
                  <a:cubicBezTo>
                    <a:pt x="127" y="1547"/>
                    <a:pt x="108" y="1574"/>
                    <a:pt x="105" y="1605"/>
                  </a:cubicBezTo>
                  <a:cubicBezTo>
                    <a:pt x="91" y="1755"/>
                    <a:pt x="43" y="2284"/>
                    <a:pt x="13" y="2606"/>
                  </a:cubicBezTo>
                  <a:cubicBezTo>
                    <a:pt x="0" y="2748"/>
                    <a:pt x="105" y="2874"/>
                    <a:pt x="247" y="2887"/>
                  </a:cubicBezTo>
                  <a:cubicBezTo>
                    <a:pt x="706" y="2929"/>
                    <a:pt x="1189" y="2973"/>
                    <a:pt x="1189" y="2973"/>
                  </a:cubicBezTo>
                  <a:cubicBezTo>
                    <a:pt x="1225" y="2977"/>
                    <a:pt x="1259" y="2969"/>
                    <a:pt x="1288" y="2952"/>
                  </a:cubicBezTo>
                  <a:cubicBezTo>
                    <a:pt x="1288" y="3385"/>
                    <a:pt x="1288" y="3385"/>
                    <a:pt x="1288" y="3385"/>
                  </a:cubicBezTo>
                  <a:cubicBezTo>
                    <a:pt x="1288" y="3493"/>
                    <a:pt x="1375" y="3580"/>
                    <a:pt x="1483" y="3580"/>
                  </a:cubicBezTo>
                  <a:cubicBezTo>
                    <a:pt x="3664" y="3580"/>
                    <a:pt x="3664" y="3580"/>
                    <a:pt x="3664" y="3580"/>
                  </a:cubicBezTo>
                  <a:cubicBezTo>
                    <a:pt x="3771" y="3580"/>
                    <a:pt x="3859" y="3493"/>
                    <a:pt x="3859" y="3385"/>
                  </a:cubicBezTo>
                  <a:close/>
                  <a:moveTo>
                    <a:pt x="1191" y="1591"/>
                  </a:moveTo>
                  <a:cubicBezTo>
                    <a:pt x="1170" y="1589"/>
                    <a:pt x="1153" y="1569"/>
                    <a:pt x="1149" y="1548"/>
                  </a:cubicBezTo>
                  <a:cubicBezTo>
                    <a:pt x="1145" y="1527"/>
                    <a:pt x="1155" y="1504"/>
                    <a:pt x="1173" y="1494"/>
                  </a:cubicBezTo>
                  <a:cubicBezTo>
                    <a:pt x="1213" y="1469"/>
                    <a:pt x="1252" y="1451"/>
                    <a:pt x="1288" y="1436"/>
                  </a:cubicBezTo>
                  <a:cubicBezTo>
                    <a:pt x="1288" y="1600"/>
                    <a:pt x="1288" y="1600"/>
                    <a:pt x="1288" y="1600"/>
                  </a:cubicBezTo>
                  <a:lnTo>
                    <a:pt x="1191" y="1591"/>
                  </a:lnTo>
                  <a:close/>
                  <a:moveTo>
                    <a:pt x="1231" y="2634"/>
                  </a:moveTo>
                  <a:cubicBezTo>
                    <a:pt x="1232" y="2633"/>
                    <a:pt x="1232" y="2632"/>
                    <a:pt x="1232" y="2632"/>
                  </a:cubicBezTo>
                  <a:cubicBezTo>
                    <a:pt x="1288" y="2637"/>
                    <a:pt x="1288" y="2637"/>
                    <a:pt x="1288" y="2637"/>
                  </a:cubicBezTo>
                  <a:cubicBezTo>
                    <a:pt x="1288" y="2654"/>
                    <a:pt x="1288" y="2654"/>
                    <a:pt x="1288" y="2654"/>
                  </a:cubicBezTo>
                  <a:cubicBezTo>
                    <a:pt x="1271" y="2644"/>
                    <a:pt x="1252" y="2637"/>
                    <a:pt x="1231" y="2634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3319903" y="1449310"/>
              <a:ext cx="5552195" cy="3989098"/>
              <a:chOff x="4185830" y="1449310"/>
              <a:chExt cx="3865970" cy="2777592"/>
            </a:xfrm>
          </p:grpSpPr>
          <p:sp>
            <p:nvSpPr>
              <p:cNvPr id="64" name="Freeform 353"/>
              <p:cNvSpPr/>
              <p:nvPr/>
            </p:nvSpPr>
            <p:spPr bwMode="auto">
              <a:xfrm rot="16200000">
                <a:off x="4730019" y="905121"/>
                <a:ext cx="2777592" cy="3865970"/>
              </a:xfrm>
              <a:custGeom>
                <a:avLst/>
                <a:gdLst>
                  <a:gd name="T0" fmla="*/ 2571 w 2571"/>
                  <a:gd name="T1" fmla="*/ 195 h 3579"/>
                  <a:gd name="T2" fmla="*/ 2375 w 2571"/>
                  <a:gd name="T3" fmla="*/ 0 h 3579"/>
                  <a:gd name="T4" fmla="*/ 195 w 2571"/>
                  <a:gd name="T5" fmla="*/ 0 h 3579"/>
                  <a:gd name="T6" fmla="*/ 0 w 2571"/>
                  <a:gd name="T7" fmla="*/ 195 h 3579"/>
                  <a:gd name="T8" fmla="*/ 0 w 2571"/>
                  <a:gd name="T9" fmla="*/ 3384 h 3579"/>
                  <a:gd name="T10" fmla="*/ 195 w 2571"/>
                  <a:gd name="T11" fmla="*/ 3579 h 3579"/>
                  <a:gd name="T12" fmla="*/ 2375 w 2571"/>
                  <a:gd name="T13" fmla="*/ 3579 h 3579"/>
                  <a:gd name="T14" fmla="*/ 2571 w 2571"/>
                  <a:gd name="T15" fmla="*/ 3384 h 3579"/>
                  <a:gd name="T16" fmla="*/ 2571 w 2571"/>
                  <a:gd name="T17" fmla="*/ 195 h 3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1" h="3579">
                    <a:moveTo>
                      <a:pt x="2571" y="195"/>
                    </a:moveTo>
                    <a:cubicBezTo>
                      <a:pt x="2571" y="87"/>
                      <a:pt x="2483" y="0"/>
                      <a:pt x="237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3384"/>
                      <a:pt x="0" y="3384"/>
                      <a:pt x="0" y="3384"/>
                    </a:cubicBezTo>
                    <a:cubicBezTo>
                      <a:pt x="0" y="3492"/>
                      <a:pt x="87" y="3579"/>
                      <a:pt x="195" y="3579"/>
                    </a:cubicBezTo>
                    <a:cubicBezTo>
                      <a:pt x="2375" y="3579"/>
                      <a:pt x="2375" y="3579"/>
                      <a:pt x="2375" y="3579"/>
                    </a:cubicBezTo>
                    <a:cubicBezTo>
                      <a:pt x="2483" y="3579"/>
                      <a:pt x="2571" y="3492"/>
                      <a:pt x="2571" y="3384"/>
                    </a:cubicBezTo>
                    <a:lnTo>
                      <a:pt x="2571" y="19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Rectangle 354"/>
              <p:cNvSpPr>
                <a:spLocks noChangeArrowheads="1"/>
              </p:cNvSpPr>
              <p:nvPr/>
            </p:nvSpPr>
            <p:spPr bwMode="auto">
              <a:xfrm rot="16200000">
                <a:off x="5013198" y="1158751"/>
                <a:ext cx="2373756" cy="3358716"/>
              </a:xfrm>
              <a:prstGeom prst="rect">
                <a:avLst/>
              </a:pr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9350646" y="3091734"/>
            <a:ext cx="2043794" cy="4053117"/>
            <a:chOff x="5357933" y="2907053"/>
            <a:chExt cx="2043794" cy="4053117"/>
          </a:xfrm>
        </p:grpSpPr>
        <p:sp>
          <p:nvSpPr>
            <p:cNvPr id="45" name="Freeform 20"/>
            <p:cNvSpPr/>
            <p:nvPr/>
          </p:nvSpPr>
          <p:spPr bwMode="auto">
            <a:xfrm rot="16200000">
              <a:off x="5670662" y="5327598"/>
              <a:ext cx="1442967" cy="1743382"/>
            </a:xfrm>
            <a:custGeom>
              <a:avLst/>
              <a:gdLst>
                <a:gd name="T0" fmla="*/ 1230 w 1332"/>
                <a:gd name="T1" fmla="*/ 225 h 1612"/>
                <a:gd name="T2" fmla="*/ 1105 w 1332"/>
                <a:gd name="T3" fmla="*/ 213 h 1612"/>
                <a:gd name="T4" fmla="*/ 1042 w 1332"/>
                <a:gd name="T5" fmla="*/ 115 h 1612"/>
                <a:gd name="T6" fmla="*/ 27 w 1332"/>
                <a:gd name="T7" fmla="*/ 0 h 1612"/>
                <a:gd name="T8" fmla="*/ 97 w 1332"/>
                <a:gd name="T9" fmla="*/ 782 h 1612"/>
                <a:gd name="T10" fmla="*/ 92 w 1332"/>
                <a:gd name="T11" fmla="*/ 1095 h 1612"/>
                <a:gd name="T12" fmla="*/ 103 w 1332"/>
                <a:gd name="T13" fmla="*/ 1556 h 1612"/>
                <a:gd name="T14" fmla="*/ 905 w 1332"/>
                <a:gd name="T15" fmla="*/ 1609 h 1612"/>
                <a:gd name="T16" fmla="*/ 981 w 1332"/>
                <a:gd name="T17" fmla="*/ 1539 h 1612"/>
                <a:gd name="T18" fmla="*/ 1108 w 1332"/>
                <a:gd name="T19" fmla="*/ 1550 h 1612"/>
                <a:gd name="T20" fmla="*/ 1224 w 1332"/>
                <a:gd name="T21" fmla="*/ 1454 h 1612"/>
                <a:gd name="T22" fmla="*/ 1275 w 1332"/>
                <a:gd name="T23" fmla="*/ 897 h 1612"/>
                <a:gd name="T24" fmla="*/ 1326 w 1332"/>
                <a:gd name="T25" fmla="*/ 341 h 1612"/>
                <a:gd name="T26" fmla="*/ 1230 w 1332"/>
                <a:gd name="T27" fmla="*/ 225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2" h="1612">
                  <a:moveTo>
                    <a:pt x="1230" y="225"/>
                  </a:moveTo>
                  <a:cubicBezTo>
                    <a:pt x="1105" y="213"/>
                    <a:pt x="1105" y="213"/>
                    <a:pt x="1105" y="213"/>
                  </a:cubicBezTo>
                  <a:cubicBezTo>
                    <a:pt x="1105" y="161"/>
                    <a:pt x="1079" y="119"/>
                    <a:pt x="1042" y="11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46"/>
                    <a:pt x="106" y="530"/>
                    <a:pt x="97" y="782"/>
                  </a:cubicBezTo>
                  <a:cubicBezTo>
                    <a:pt x="94" y="886"/>
                    <a:pt x="92" y="990"/>
                    <a:pt x="92" y="1095"/>
                  </a:cubicBezTo>
                  <a:cubicBezTo>
                    <a:pt x="92" y="1249"/>
                    <a:pt x="96" y="1403"/>
                    <a:pt x="103" y="1556"/>
                  </a:cubicBezTo>
                  <a:cubicBezTo>
                    <a:pt x="905" y="1609"/>
                    <a:pt x="905" y="1609"/>
                    <a:pt x="905" y="1609"/>
                  </a:cubicBezTo>
                  <a:cubicBezTo>
                    <a:pt x="938" y="1612"/>
                    <a:pt x="969" y="1582"/>
                    <a:pt x="981" y="1539"/>
                  </a:cubicBezTo>
                  <a:cubicBezTo>
                    <a:pt x="1108" y="1550"/>
                    <a:pt x="1108" y="1550"/>
                    <a:pt x="1108" y="1550"/>
                  </a:cubicBezTo>
                  <a:cubicBezTo>
                    <a:pt x="1167" y="1556"/>
                    <a:pt x="1219" y="1513"/>
                    <a:pt x="1224" y="1454"/>
                  </a:cubicBezTo>
                  <a:cubicBezTo>
                    <a:pt x="1275" y="897"/>
                    <a:pt x="1275" y="897"/>
                    <a:pt x="1275" y="897"/>
                  </a:cubicBezTo>
                  <a:cubicBezTo>
                    <a:pt x="1326" y="341"/>
                    <a:pt x="1326" y="341"/>
                    <a:pt x="1326" y="341"/>
                  </a:cubicBezTo>
                  <a:cubicBezTo>
                    <a:pt x="1332" y="282"/>
                    <a:pt x="1289" y="230"/>
                    <a:pt x="1230" y="225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384"/>
            <p:cNvSpPr/>
            <p:nvPr/>
          </p:nvSpPr>
          <p:spPr bwMode="auto">
            <a:xfrm rot="16200000">
              <a:off x="5739606" y="5608312"/>
              <a:ext cx="748570" cy="773194"/>
            </a:xfrm>
            <a:custGeom>
              <a:avLst/>
              <a:gdLst>
                <a:gd name="T0" fmla="*/ 636 w 693"/>
                <a:gd name="T1" fmla="*/ 716 h 716"/>
                <a:gd name="T2" fmla="*/ 687 w 693"/>
                <a:gd name="T3" fmla="*/ 160 h 716"/>
                <a:gd name="T4" fmla="*/ 591 w 693"/>
                <a:gd name="T5" fmla="*/ 44 h 716"/>
                <a:gd name="T6" fmla="*/ 167 w 693"/>
                <a:gd name="T7" fmla="*/ 5 h 716"/>
                <a:gd name="T8" fmla="*/ 51 w 693"/>
                <a:gd name="T9" fmla="*/ 101 h 716"/>
                <a:gd name="T10" fmla="*/ 0 w 693"/>
                <a:gd name="T11" fmla="*/ 658 h 716"/>
                <a:gd name="T12" fmla="*/ 145 w 693"/>
                <a:gd name="T13" fmla="*/ 671 h 716"/>
                <a:gd name="T14" fmla="*/ 636 w 693"/>
                <a:gd name="T15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3" h="716">
                  <a:moveTo>
                    <a:pt x="636" y="716"/>
                  </a:moveTo>
                  <a:cubicBezTo>
                    <a:pt x="687" y="160"/>
                    <a:pt x="687" y="160"/>
                    <a:pt x="687" y="160"/>
                  </a:cubicBezTo>
                  <a:cubicBezTo>
                    <a:pt x="693" y="101"/>
                    <a:pt x="649" y="49"/>
                    <a:pt x="591" y="44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09" y="0"/>
                    <a:pt x="57" y="43"/>
                    <a:pt x="51" y="101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145" y="671"/>
                    <a:pt x="145" y="671"/>
                    <a:pt x="145" y="671"/>
                  </a:cubicBezTo>
                  <a:lnTo>
                    <a:pt x="636" y="716"/>
                  </a:lnTo>
                  <a:close/>
                </a:path>
              </a:pathLst>
            </a:custGeom>
            <a:solidFill>
              <a:srgbClr val="CE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385"/>
            <p:cNvSpPr/>
            <p:nvPr/>
          </p:nvSpPr>
          <p:spPr bwMode="auto">
            <a:xfrm rot="16200000">
              <a:off x="6451241" y="5664947"/>
              <a:ext cx="748570" cy="778118"/>
            </a:xfrm>
            <a:custGeom>
              <a:avLst/>
              <a:gdLst>
                <a:gd name="T0" fmla="*/ 641 w 692"/>
                <a:gd name="T1" fmla="*/ 615 h 717"/>
                <a:gd name="T2" fmla="*/ 692 w 692"/>
                <a:gd name="T3" fmla="*/ 58 h 717"/>
                <a:gd name="T4" fmla="*/ 201 w 692"/>
                <a:gd name="T5" fmla="*/ 13 h 717"/>
                <a:gd name="T6" fmla="*/ 56 w 692"/>
                <a:gd name="T7" fmla="*/ 0 h 717"/>
                <a:gd name="T8" fmla="*/ 5 w 692"/>
                <a:gd name="T9" fmla="*/ 557 h 717"/>
                <a:gd name="T10" fmla="*/ 102 w 692"/>
                <a:gd name="T11" fmla="*/ 673 h 717"/>
                <a:gd name="T12" fmla="*/ 525 w 692"/>
                <a:gd name="T13" fmla="*/ 711 h 717"/>
                <a:gd name="T14" fmla="*/ 641 w 692"/>
                <a:gd name="T15" fmla="*/ 61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2" h="717">
                  <a:moveTo>
                    <a:pt x="641" y="615"/>
                  </a:moveTo>
                  <a:cubicBezTo>
                    <a:pt x="692" y="58"/>
                    <a:pt x="692" y="58"/>
                    <a:pt x="692" y="58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" y="557"/>
                    <a:pt x="5" y="557"/>
                    <a:pt x="5" y="557"/>
                  </a:cubicBezTo>
                  <a:cubicBezTo>
                    <a:pt x="0" y="615"/>
                    <a:pt x="43" y="667"/>
                    <a:pt x="102" y="673"/>
                  </a:cubicBezTo>
                  <a:cubicBezTo>
                    <a:pt x="525" y="711"/>
                    <a:pt x="525" y="711"/>
                    <a:pt x="525" y="711"/>
                  </a:cubicBezTo>
                  <a:cubicBezTo>
                    <a:pt x="584" y="717"/>
                    <a:pt x="636" y="674"/>
                    <a:pt x="641" y="615"/>
                  </a:cubicBezTo>
                  <a:close/>
                </a:path>
              </a:pathLst>
            </a:custGeom>
            <a:solidFill>
              <a:srgbClr val="A7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386"/>
            <p:cNvSpPr/>
            <p:nvPr/>
          </p:nvSpPr>
          <p:spPr bwMode="auto">
            <a:xfrm rot="16200000">
              <a:off x="6310884" y="5997370"/>
              <a:ext cx="1029285" cy="896315"/>
            </a:xfrm>
            <a:custGeom>
              <a:avLst/>
              <a:gdLst>
                <a:gd name="T0" fmla="*/ 894 w 953"/>
                <a:gd name="T1" fmla="*/ 731 h 831"/>
                <a:gd name="T2" fmla="*/ 953 w 953"/>
                <a:gd name="T3" fmla="*/ 87 h 831"/>
                <a:gd name="T4" fmla="*/ 5 w 953"/>
                <a:gd name="T5" fmla="*/ 0 h 831"/>
                <a:gd name="T6" fmla="*/ 0 w 953"/>
                <a:gd name="T7" fmla="*/ 313 h 831"/>
                <a:gd name="T8" fmla="*/ 11 w 953"/>
                <a:gd name="T9" fmla="*/ 774 h 831"/>
                <a:gd name="T10" fmla="*/ 813 w 953"/>
                <a:gd name="T11" fmla="*/ 828 h 831"/>
                <a:gd name="T12" fmla="*/ 894 w 953"/>
                <a:gd name="T13" fmla="*/ 7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831">
                  <a:moveTo>
                    <a:pt x="894" y="731"/>
                  </a:moveTo>
                  <a:cubicBezTo>
                    <a:pt x="953" y="87"/>
                    <a:pt x="953" y="87"/>
                    <a:pt x="953" y="8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04"/>
                    <a:pt x="0" y="208"/>
                    <a:pt x="0" y="313"/>
                  </a:cubicBezTo>
                  <a:cubicBezTo>
                    <a:pt x="0" y="468"/>
                    <a:pt x="4" y="621"/>
                    <a:pt x="11" y="774"/>
                  </a:cubicBezTo>
                  <a:cubicBezTo>
                    <a:pt x="813" y="828"/>
                    <a:pt x="813" y="828"/>
                    <a:pt x="813" y="828"/>
                  </a:cubicBezTo>
                  <a:cubicBezTo>
                    <a:pt x="852" y="831"/>
                    <a:pt x="888" y="788"/>
                    <a:pt x="894" y="731"/>
                  </a:cubicBezTo>
                  <a:close/>
                </a:path>
              </a:pathLst>
            </a:custGeom>
            <a:solidFill>
              <a:srgbClr val="EC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387"/>
            <p:cNvSpPr/>
            <p:nvPr/>
          </p:nvSpPr>
          <p:spPr bwMode="auto">
            <a:xfrm rot="16200000">
              <a:off x="5473666" y="5957973"/>
              <a:ext cx="1093307" cy="901240"/>
            </a:xfrm>
            <a:custGeom>
              <a:avLst/>
              <a:gdLst>
                <a:gd name="T0" fmla="*/ 948 w 1012"/>
                <a:gd name="T1" fmla="*/ 835 h 835"/>
                <a:gd name="T2" fmla="*/ 1007 w 1012"/>
                <a:gd name="T3" fmla="*/ 191 h 835"/>
                <a:gd name="T4" fmla="*/ 945 w 1012"/>
                <a:gd name="T5" fmla="*/ 82 h 835"/>
                <a:gd name="T6" fmla="*/ 54 w 1012"/>
                <a:gd name="T7" fmla="*/ 0 h 835"/>
                <a:gd name="T8" fmla="*/ 0 w 1012"/>
                <a:gd name="T9" fmla="*/ 748 h 835"/>
                <a:gd name="T10" fmla="*/ 948 w 1012"/>
                <a:gd name="T11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2" h="835">
                  <a:moveTo>
                    <a:pt x="948" y="835"/>
                  </a:moveTo>
                  <a:cubicBezTo>
                    <a:pt x="1007" y="191"/>
                    <a:pt x="1007" y="191"/>
                    <a:pt x="1007" y="191"/>
                  </a:cubicBezTo>
                  <a:cubicBezTo>
                    <a:pt x="1012" y="134"/>
                    <a:pt x="984" y="85"/>
                    <a:pt x="945" y="8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6" y="247"/>
                    <a:pt x="8" y="496"/>
                    <a:pt x="0" y="748"/>
                  </a:cubicBezTo>
                  <a:lnTo>
                    <a:pt x="948" y="835"/>
                  </a:lnTo>
                  <a:close/>
                </a:path>
              </a:pathLst>
            </a:custGeom>
            <a:solidFill>
              <a:srgbClr val="BAB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388"/>
            <p:cNvSpPr/>
            <p:nvPr/>
          </p:nvSpPr>
          <p:spPr bwMode="auto">
            <a:xfrm rot="16200000">
              <a:off x="5025508" y="3239478"/>
              <a:ext cx="2708644" cy="2043794"/>
            </a:xfrm>
            <a:custGeom>
              <a:avLst/>
              <a:gdLst>
                <a:gd name="T0" fmla="*/ 1376 w 2507"/>
                <a:gd name="T1" fmla="*/ 1731 h 1895"/>
                <a:gd name="T2" fmla="*/ 1231 w 2507"/>
                <a:gd name="T3" fmla="*/ 1547 h 1895"/>
                <a:gd name="T4" fmla="*/ 1232 w 2507"/>
                <a:gd name="T5" fmla="*/ 1545 h 1895"/>
                <a:gd name="T6" fmla="*/ 1392 w 2507"/>
                <a:gd name="T7" fmla="*/ 1560 h 1895"/>
                <a:gd name="T8" fmla="*/ 1579 w 2507"/>
                <a:gd name="T9" fmla="*/ 1404 h 1895"/>
                <a:gd name="T10" fmla="*/ 1423 w 2507"/>
                <a:gd name="T11" fmla="*/ 1217 h 1895"/>
                <a:gd name="T12" fmla="*/ 1594 w 2507"/>
                <a:gd name="T13" fmla="*/ 1233 h 1895"/>
                <a:gd name="T14" fmla="*/ 1781 w 2507"/>
                <a:gd name="T15" fmla="*/ 1077 h 1895"/>
                <a:gd name="T16" fmla="*/ 1626 w 2507"/>
                <a:gd name="T17" fmla="*/ 890 h 1895"/>
                <a:gd name="T18" fmla="*/ 2311 w 2507"/>
                <a:gd name="T19" fmla="*/ 953 h 1895"/>
                <a:gd name="T20" fmla="*/ 2498 w 2507"/>
                <a:gd name="T21" fmla="*/ 797 h 1895"/>
                <a:gd name="T22" fmla="*/ 2343 w 2507"/>
                <a:gd name="T23" fmla="*/ 610 h 1895"/>
                <a:gd name="T24" fmla="*/ 2233 w 2507"/>
                <a:gd name="T25" fmla="*/ 600 h 1895"/>
                <a:gd name="T26" fmla="*/ 1315 w 2507"/>
                <a:gd name="T27" fmla="*/ 516 h 1895"/>
                <a:gd name="T28" fmla="*/ 1191 w 2507"/>
                <a:gd name="T29" fmla="*/ 504 h 1895"/>
                <a:gd name="T30" fmla="*/ 1149 w 2507"/>
                <a:gd name="T31" fmla="*/ 461 h 1895"/>
                <a:gd name="T32" fmla="*/ 1173 w 2507"/>
                <a:gd name="T33" fmla="*/ 407 h 1895"/>
                <a:gd name="T34" fmla="*/ 1527 w 2507"/>
                <a:gd name="T35" fmla="*/ 137 h 1895"/>
                <a:gd name="T36" fmla="*/ 1478 w 2507"/>
                <a:gd name="T37" fmla="*/ 29 h 1895"/>
                <a:gd name="T38" fmla="*/ 1360 w 2507"/>
                <a:gd name="T39" fmla="*/ 17 h 1895"/>
                <a:gd name="T40" fmla="*/ 156 w 2507"/>
                <a:gd name="T41" fmla="*/ 448 h 1895"/>
                <a:gd name="T42" fmla="*/ 105 w 2507"/>
                <a:gd name="T43" fmla="*/ 519 h 1895"/>
                <a:gd name="T44" fmla="*/ 13 w 2507"/>
                <a:gd name="T45" fmla="*/ 1519 h 1895"/>
                <a:gd name="T46" fmla="*/ 246 w 2507"/>
                <a:gd name="T47" fmla="*/ 1800 h 1895"/>
                <a:gd name="T48" fmla="*/ 1189 w 2507"/>
                <a:gd name="T49" fmla="*/ 1886 h 1895"/>
                <a:gd name="T50" fmla="*/ 1376 w 2507"/>
                <a:gd name="T51" fmla="*/ 1731 h 1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7" h="1895">
                  <a:moveTo>
                    <a:pt x="1376" y="1731"/>
                  </a:moveTo>
                  <a:cubicBezTo>
                    <a:pt x="1384" y="1641"/>
                    <a:pt x="1319" y="1561"/>
                    <a:pt x="1231" y="1547"/>
                  </a:cubicBezTo>
                  <a:cubicBezTo>
                    <a:pt x="1231" y="1546"/>
                    <a:pt x="1232" y="1546"/>
                    <a:pt x="1232" y="1545"/>
                  </a:cubicBezTo>
                  <a:cubicBezTo>
                    <a:pt x="1392" y="1560"/>
                    <a:pt x="1392" y="1560"/>
                    <a:pt x="1392" y="1560"/>
                  </a:cubicBezTo>
                  <a:cubicBezTo>
                    <a:pt x="1486" y="1568"/>
                    <a:pt x="1570" y="1498"/>
                    <a:pt x="1579" y="1404"/>
                  </a:cubicBezTo>
                  <a:cubicBezTo>
                    <a:pt x="1587" y="1310"/>
                    <a:pt x="1517" y="1225"/>
                    <a:pt x="1423" y="1217"/>
                  </a:cubicBezTo>
                  <a:cubicBezTo>
                    <a:pt x="1594" y="1233"/>
                    <a:pt x="1594" y="1233"/>
                    <a:pt x="1594" y="1233"/>
                  </a:cubicBezTo>
                  <a:cubicBezTo>
                    <a:pt x="1689" y="1241"/>
                    <a:pt x="1773" y="1171"/>
                    <a:pt x="1781" y="1077"/>
                  </a:cubicBezTo>
                  <a:cubicBezTo>
                    <a:pt x="1790" y="983"/>
                    <a:pt x="1720" y="898"/>
                    <a:pt x="1626" y="890"/>
                  </a:cubicBezTo>
                  <a:cubicBezTo>
                    <a:pt x="2311" y="953"/>
                    <a:pt x="2311" y="953"/>
                    <a:pt x="2311" y="953"/>
                  </a:cubicBezTo>
                  <a:cubicBezTo>
                    <a:pt x="2405" y="961"/>
                    <a:pt x="2490" y="892"/>
                    <a:pt x="2498" y="797"/>
                  </a:cubicBezTo>
                  <a:cubicBezTo>
                    <a:pt x="2507" y="703"/>
                    <a:pt x="2437" y="619"/>
                    <a:pt x="2343" y="610"/>
                  </a:cubicBezTo>
                  <a:cubicBezTo>
                    <a:pt x="2233" y="600"/>
                    <a:pt x="2233" y="600"/>
                    <a:pt x="2233" y="600"/>
                  </a:cubicBezTo>
                  <a:cubicBezTo>
                    <a:pt x="1315" y="516"/>
                    <a:pt x="1315" y="516"/>
                    <a:pt x="1315" y="516"/>
                  </a:cubicBezTo>
                  <a:cubicBezTo>
                    <a:pt x="1191" y="504"/>
                    <a:pt x="1191" y="504"/>
                    <a:pt x="1191" y="504"/>
                  </a:cubicBezTo>
                  <a:cubicBezTo>
                    <a:pt x="1170" y="502"/>
                    <a:pt x="1153" y="482"/>
                    <a:pt x="1149" y="461"/>
                  </a:cubicBezTo>
                  <a:cubicBezTo>
                    <a:pt x="1145" y="440"/>
                    <a:pt x="1155" y="417"/>
                    <a:pt x="1173" y="407"/>
                  </a:cubicBezTo>
                  <a:cubicBezTo>
                    <a:pt x="1349" y="296"/>
                    <a:pt x="1511" y="319"/>
                    <a:pt x="1527" y="137"/>
                  </a:cubicBezTo>
                  <a:cubicBezTo>
                    <a:pt x="1531" y="95"/>
                    <a:pt x="1513" y="54"/>
                    <a:pt x="1478" y="29"/>
                  </a:cubicBezTo>
                  <a:cubicBezTo>
                    <a:pt x="1444" y="5"/>
                    <a:pt x="1399" y="0"/>
                    <a:pt x="1360" y="17"/>
                  </a:cubicBezTo>
                  <a:cubicBezTo>
                    <a:pt x="156" y="448"/>
                    <a:pt x="156" y="448"/>
                    <a:pt x="156" y="448"/>
                  </a:cubicBezTo>
                  <a:cubicBezTo>
                    <a:pt x="127" y="460"/>
                    <a:pt x="108" y="487"/>
                    <a:pt x="105" y="519"/>
                  </a:cubicBezTo>
                  <a:cubicBezTo>
                    <a:pt x="91" y="668"/>
                    <a:pt x="43" y="1197"/>
                    <a:pt x="13" y="1519"/>
                  </a:cubicBezTo>
                  <a:cubicBezTo>
                    <a:pt x="0" y="1661"/>
                    <a:pt x="104" y="1787"/>
                    <a:pt x="246" y="1800"/>
                  </a:cubicBezTo>
                  <a:cubicBezTo>
                    <a:pt x="706" y="1842"/>
                    <a:pt x="1189" y="1886"/>
                    <a:pt x="1189" y="1886"/>
                  </a:cubicBezTo>
                  <a:cubicBezTo>
                    <a:pt x="1283" y="1895"/>
                    <a:pt x="1367" y="1825"/>
                    <a:pt x="1376" y="1731"/>
                  </a:cubicBezTo>
                  <a:close/>
                </a:path>
              </a:pathLst>
            </a:custGeom>
            <a:solidFill>
              <a:srgbClr val="FCD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389"/>
            <p:cNvSpPr/>
            <p:nvPr/>
          </p:nvSpPr>
          <p:spPr bwMode="auto">
            <a:xfrm rot="16200000">
              <a:off x="6931410" y="6243611"/>
              <a:ext cx="236391" cy="231467"/>
            </a:xfrm>
            <a:custGeom>
              <a:avLst/>
              <a:gdLst>
                <a:gd name="T0" fmla="*/ 99 w 217"/>
                <a:gd name="T1" fmla="*/ 211 h 216"/>
                <a:gd name="T2" fmla="*/ 5 w 217"/>
                <a:gd name="T3" fmla="*/ 99 h 216"/>
                <a:gd name="T4" fmla="*/ 118 w 217"/>
                <a:gd name="T5" fmla="*/ 5 h 216"/>
                <a:gd name="T6" fmla="*/ 211 w 217"/>
                <a:gd name="T7" fmla="*/ 118 h 216"/>
                <a:gd name="T8" fmla="*/ 99 w 217"/>
                <a:gd name="T9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6">
                  <a:moveTo>
                    <a:pt x="99" y="211"/>
                  </a:moveTo>
                  <a:cubicBezTo>
                    <a:pt x="42" y="206"/>
                    <a:pt x="0" y="156"/>
                    <a:pt x="5" y="99"/>
                  </a:cubicBezTo>
                  <a:cubicBezTo>
                    <a:pt x="11" y="42"/>
                    <a:pt x="61" y="0"/>
                    <a:pt x="118" y="5"/>
                  </a:cubicBezTo>
                  <a:cubicBezTo>
                    <a:pt x="175" y="10"/>
                    <a:pt x="217" y="61"/>
                    <a:pt x="211" y="118"/>
                  </a:cubicBezTo>
                  <a:cubicBezTo>
                    <a:pt x="206" y="175"/>
                    <a:pt x="156" y="216"/>
                    <a:pt x="99" y="211"/>
                  </a:cubicBezTo>
                  <a:close/>
                </a:path>
              </a:pathLst>
            </a:custGeom>
            <a:solidFill>
              <a:srgbClr val="004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390"/>
            <p:cNvSpPr/>
            <p:nvPr/>
          </p:nvSpPr>
          <p:spPr bwMode="auto">
            <a:xfrm rot="16200000">
              <a:off x="6906786" y="6544023"/>
              <a:ext cx="231467" cy="236391"/>
            </a:xfrm>
            <a:custGeom>
              <a:avLst/>
              <a:gdLst>
                <a:gd name="T0" fmla="*/ 98 w 216"/>
                <a:gd name="T1" fmla="*/ 212 h 217"/>
                <a:gd name="T2" fmla="*/ 5 w 216"/>
                <a:gd name="T3" fmla="*/ 99 h 217"/>
                <a:gd name="T4" fmla="*/ 117 w 216"/>
                <a:gd name="T5" fmla="*/ 6 h 217"/>
                <a:gd name="T6" fmla="*/ 211 w 216"/>
                <a:gd name="T7" fmla="*/ 118 h 217"/>
                <a:gd name="T8" fmla="*/ 98 w 216"/>
                <a:gd name="T9" fmla="*/ 2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7">
                  <a:moveTo>
                    <a:pt x="98" y="212"/>
                  </a:moveTo>
                  <a:cubicBezTo>
                    <a:pt x="41" y="206"/>
                    <a:pt x="0" y="156"/>
                    <a:pt x="5" y="99"/>
                  </a:cubicBezTo>
                  <a:cubicBezTo>
                    <a:pt x="10" y="42"/>
                    <a:pt x="60" y="0"/>
                    <a:pt x="117" y="6"/>
                  </a:cubicBezTo>
                  <a:cubicBezTo>
                    <a:pt x="174" y="11"/>
                    <a:pt x="216" y="61"/>
                    <a:pt x="211" y="118"/>
                  </a:cubicBezTo>
                  <a:cubicBezTo>
                    <a:pt x="206" y="175"/>
                    <a:pt x="155" y="217"/>
                    <a:pt x="98" y="212"/>
                  </a:cubicBezTo>
                  <a:close/>
                </a:path>
              </a:pathLst>
            </a:custGeom>
            <a:solidFill>
              <a:srgbClr val="004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8" name="矩形 107"/>
          <p:cNvSpPr/>
          <p:nvPr/>
        </p:nvSpPr>
        <p:spPr>
          <a:xfrm>
            <a:off x="3923509" y="1866316"/>
            <a:ext cx="1865095" cy="396111"/>
          </a:xfrm>
          <a:prstGeom prst="rect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5040" y="2375535"/>
            <a:ext cx="4987925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① 意外伤害险:生活中会有很多意想不到的事发生，比如出门时被车撞伤，在楼下散步被楼上掉下的物品砸伤等等，这些都会对我们身体和经济生活造成影响。意外风险无处不在，它会不分年老幼小、不分富贵贫穷、不分职业职位的发生，因此人人都应该买意外伤害险，它就像人的内衣一样，人人都需要；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9775" y="193045"/>
            <a:ext cx="993824" cy="993824"/>
            <a:chOff x="2848" y="1168"/>
            <a:chExt cx="1984" cy="19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11312850" y="6451600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863425" y="6451600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414000" y="6451600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1762275" y="6451600"/>
            <a:ext cx="252000" cy="252000"/>
          </a:xfrm>
          <a:prstGeom prst="ellipse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20883" y="2247950"/>
            <a:ext cx="5711210" cy="4627561"/>
            <a:chOff x="721535" y="265955"/>
            <a:chExt cx="8015288" cy="6494462"/>
          </a:xfrm>
        </p:grpSpPr>
        <p:sp>
          <p:nvSpPr>
            <p:cNvPr id="37" name="Freeform 5"/>
            <p:cNvSpPr/>
            <p:nvPr/>
          </p:nvSpPr>
          <p:spPr bwMode="auto">
            <a:xfrm>
              <a:off x="6115860" y="3480642"/>
              <a:ext cx="150813" cy="3230563"/>
            </a:xfrm>
            <a:custGeom>
              <a:avLst/>
              <a:gdLst>
                <a:gd name="T0" fmla="*/ 20 w 40"/>
                <a:gd name="T1" fmla="*/ 860 h 860"/>
                <a:gd name="T2" fmla="*/ 0 w 40"/>
                <a:gd name="T3" fmla="*/ 840 h 860"/>
                <a:gd name="T4" fmla="*/ 0 w 40"/>
                <a:gd name="T5" fmla="*/ 20 h 860"/>
                <a:gd name="T6" fmla="*/ 20 w 40"/>
                <a:gd name="T7" fmla="*/ 0 h 860"/>
                <a:gd name="T8" fmla="*/ 40 w 40"/>
                <a:gd name="T9" fmla="*/ 20 h 860"/>
                <a:gd name="T10" fmla="*/ 40 w 40"/>
                <a:gd name="T11" fmla="*/ 840 h 860"/>
                <a:gd name="T12" fmla="*/ 20 w 40"/>
                <a:gd name="T13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60">
                  <a:moveTo>
                    <a:pt x="20" y="860"/>
                  </a:moveTo>
                  <a:cubicBezTo>
                    <a:pt x="9" y="860"/>
                    <a:pt x="0" y="851"/>
                    <a:pt x="0" y="8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40"/>
                    <a:pt x="40" y="840"/>
                    <a:pt x="40" y="840"/>
                  </a:cubicBezTo>
                  <a:cubicBezTo>
                    <a:pt x="40" y="851"/>
                    <a:pt x="31" y="860"/>
                    <a:pt x="20" y="86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6803248" y="3540967"/>
              <a:ext cx="1081088" cy="3109913"/>
            </a:xfrm>
            <a:custGeom>
              <a:avLst/>
              <a:gdLst>
                <a:gd name="T0" fmla="*/ 272 w 288"/>
                <a:gd name="T1" fmla="*/ 825 h 828"/>
                <a:gd name="T2" fmla="*/ 247 w 288"/>
                <a:gd name="T3" fmla="*/ 812 h 828"/>
                <a:gd name="T4" fmla="*/ 4 w 288"/>
                <a:gd name="T5" fmla="*/ 28 h 828"/>
                <a:gd name="T6" fmla="*/ 17 w 288"/>
                <a:gd name="T7" fmla="*/ 3 h 828"/>
                <a:gd name="T8" fmla="*/ 42 w 288"/>
                <a:gd name="T9" fmla="*/ 16 h 828"/>
                <a:gd name="T10" fmla="*/ 285 w 288"/>
                <a:gd name="T11" fmla="*/ 800 h 828"/>
                <a:gd name="T12" fmla="*/ 272 w 288"/>
                <a:gd name="T13" fmla="*/ 825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828">
                  <a:moveTo>
                    <a:pt x="272" y="825"/>
                  </a:moveTo>
                  <a:cubicBezTo>
                    <a:pt x="261" y="828"/>
                    <a:pt x="250" y="822"/>
                    <a:pt x="247" y="812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0" y="18"/>
                    <a:pt x="6" y="6"/>
                    <a:pt x="17" y="3"/>
                  </a:cubicBezTo>
                  <a:cubicBezTo>
                    <a:pt x="27" y="0"/>
                    <a:pt x="39" y="6"/>
                    <a:pt x="42" y="16"/>
                  </a:cubicBezTo>
                  <a:cubicBezTo>
                    <a:pt x="285" y="800"/>
                    <a:pt x="285" y="800"/>
                    <a:pt x="285" y="800"/>
                  </a:cubicBezTo>
                  <a:cubicBezTo>
                    <a:pt x="288" y="810"/>
                    <a:pt x="282" y="822"/>
                    <a:pt x="272" y="82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4525185" y="3540967"/>
              <a:ext cx="1081088" cy="3109913"/>
            </a:xfrm>
            <a:custGeom>
              <a:avLst/>
              <a:gdLst>
                <a:gd name="T0" fmla="*/ 16 w 288"/>
                <a:gd name="T1" fmla="*/ 825 h 828"/>
                <a:gd name="T2" fmla="*/ 42 w 288"/>
                <a:gd name="T3" fmla="*/ 812 h 828"/>
                <a:gd name="T4" fmla="*/ 285 w 288"/>
                <a:gd name="T5" fmla="*/ 28 h 828"/>
                <a:gd name="T6" fmla="*/ 271 w 288"/>
                <a:gd name="T7" fmla="*/ 3 h 828"/>
                <a:gd name="T8" fmla="*/ 246 w 288"/>
                <a:gd name="T9" fmla="*/ 16 h 828"/>
                <a:gd name="T10" fmla="*/ 3 w 288"/>
                <a:gd name="T11" fmla="*/ 800 h 828"/>
                <a:gd name="T12" fmla="*/ 16 w 288"/>
                <a:gd name="T13" fmla="*/ 825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828">
                  <a:moveTo>
                    <a:pt x="16" y="825"/>
                  </a:moveTo>
                  <a:cubicBezTo>
                    <a:pt x="27" y="828"/>
                    <a:pt x="38" y="822"/>
                    <a:pt x="42" y="812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8" y="18"/>
                    <a:pt x="282" y="6"/>
                    <a:pt x="271" y="3"/>
                  </a:cubicBezTo>
                  <a:cubicBezTo>
                    <a:pt x="261" y="0"/>
                    <a:pt x="250" y="6"/>
                    <a:pt x="246" y="16"/>
                  </a:cubicBezTo>
                  <a:cubicBezTo>
                    <a:pt x="3" y="800"/>
                    <a:pt x="3" y="800"/>
                    <a:pt x="3" y="800"/>
                  </a:cubicBezTo>
                  <a:cubicBezTo>
                    <a:pt x="0" y="810"/>
                    <a:pt x="6" y="822"/>
                    <a:pt x="16" y="82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3763185" y="967630"/>
              <a:ext cx="4857750" cy="3335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45710" y="769192"/>
              <a:ext cx="5091113" cy="269875"/>
            </a:xfrm>
            <a:custGeom>
              <a:avLst/>
              <a:gdLst>
                <a:gd name="T0" fmla="*/ 1356 w 1356"/>
                <a:gd name="T1" fmla="*/ 36 h 72"/>
                <a:gd name="T2" fmla="*/ 1297 w 1356"/>
                <a:gd name="T3" fmla="*/ 72 h 72"/>
                <a:gd name="T4" fmla="*/ 59 w 1356"/>
                <a:gd name="T5" fmla="*/ 72 h 72"/>
                <a:gd name="T6" fmla="*/ 0 w 1356"/>
                <a:gd name="T7" fmla="*/ 36 h 72"/>
                <a:gd name="T8" fmla="*/ 59 w 1356"/>
                <a:gd name="T9" fmla="*/ 0 h 72"/>
                <a:gd name="T10" fmla="*/ 1297 w 1356"/>
                <a:gd name="T11" fmla="*/ 0 h 72"/>
                <a:gd name="T12" fmla="*/ 1356 w 1356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6" h="72">
                  <a:moveTo>
                    <a:pt x="1356" y="36"/>
                  </a:moveTo>
                  <a:cubicBezTo>
                    <a:pt x="1356" y="56"/>
                    <a:pt x="1329" y="72"/>
                    <a:pt x="129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26" y="72"/>
                    <a:pt x="0" y="56"/>
                    <a:pt x="0" y="36"/>
                  </a:cubicBezTo>
                  <a:cubicBezTo>
                    <a:pt x="0" y="16"/>
                    <a:pt x="26" y="0"/>
                    <a:pt x="59" y="0"/>
                  </a:cubicBezTo>
                  <a:cubicBezTo>
                    <a:pt x="1297" y="0"/>
                    <a:pt x="1297" y="0"/>
                    <a:pt x="1297" y="0"/>
                  </a:cubicBezTo>
                  <a:cubicBezTo>
                    <a:pt x="1329" y="0"/>
                    <a:pt x="1356" y="16"/>
                    <a:pt x="1356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3645710" y="4209305"/>
              <a:ext cx="5091113" cy="312738"/>
            </a:xfrm>
            <a:custGeom>
              <a:avLst/>
              <a:gdLst>
                <a:gd name="T0" fmla="*/ 1356 w 1356"/>
                <a:gd name="T1" fmla="*/ 42 h 83"/>
                <a:gd name="T2" fmla="*/ 1297 w 1356"/>
                <a:gd name="T3" fmla="*/ 83 h 83"/>
                <a:gd name="T4" fmla="*/ 59 w 1356"/>
                <a:gd name="T5" fmla="*/ 83 h 83"/>
                <a:gd name="T6" fmla="*/ 0 w 1356"/>
                <a:gd name="T7" fmla="*/ 42 h 83"/>
                <a:gd name="T8" fmla="*/ 59 w 1356"/>
                <a:gd name="T9" fmla="*/ 0 h 83"/>
                <a:gd name="T10" fmla="*/ 1297 w 1356"/>
                <a:gd name="T11" fmla="*/ 0 h 83"/>
                <a:gd name="T12" fmla="*/ 1356 w 1356"/>
                <a:gd name="T13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6" h="83">
                  <a:moveTo>
                    <a:pt x="1356" y="42"/>
                  </a:moveTo>
                  <a:cubicBezTo>
                    <a:pt x="1356" y="65"/>
                    <a:pt x="1329" y="83"/>
                    <a:pt x="1297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26" y="83"/>
                    <a:pt x="0" y="65"/>
                    <a:pt x="0" y="42"/>
                  </a:cubicBezTo>
                  <a:cubicBezTo>
                    <a:pt x="0" y="18"/>
                    <a:pt x="26" y="0"/>
                    <a:pt x="59" y="0"/>
                  </a:cubicBezTo>
                  <a:cubicBezTo>
                    <a:pt x="1297" y="0"/>
                    <a:pt x="1297" y="0"/>
                    <a:pt x="1297" y="0"/>
                  </a:cubicBezTo>
                  <a:cubicBezTo>
                    <a:pt x="1329" y="0"/>
                    <a:pt x="1356" y="18"/>
                    <a:pt x="1356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6063473" y="629492"/>
              <a:ext cx="252413" cy="25241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3991785" y="2801192"/>
              <a:ext cx="2011363" cy="1176338"/>
            </a:xfrm>
            <a:custGeom>
              <a:avLst/>
              <a:gdLst>
                <a:gd name="T0" fmla="*/ 5 w 1267"/>
                <a:gd name="T1" fmla="*/ 736 h 741"/>
                <a:gd name="T2" fmla="*/ 5 w 1267"/>
                <a:gd name="T3" fmla="*/ 741 h 741"/>
                <a:gd name="T4" fmla="*/ 1267 w 1267"/>
                <a:gd name="T5" fmla="*/ 741 h 741"/>
                <a:gd name="T6" fmla="*/ 1267 w 1267"/>
                <a:gd name="T7" fmla="*/ 0 h 741"/>
                <a:gd name="T8" fmla="*/ 0 w 1267"/>
                <a:gd name="T9" fmla="*/ 0 h 741"/>
                <a:gd name="T10" fmla="*/ 0 w 1267"/>
                <a:gd name="T11" fmla="*/ 741 h 741"/>
                <a:gd name="T12" fmla="*/ 5 w 1267"/>
                <a:gd name="T13" fmla="*/ 741 h 741"/>
                <a:gd name="T14" fmla="*/ 5 w 1267"/>
                <a:gd name="T15" fmla="*/ 736 h 741"/>
                <a:gd name="T16" fmla="*/ 9 w 1267"/>
                <a:gd name="T17" fmla="*/ 736 h 741"/>
                <a:gd name="T18" fmla="*/ 9 w 1267"/>
                <a:gd name="T19" fmla="*/ 12 h 741"/>
                <a:gd name="T20" fmla="*/ 1258 w 1267"/>
                <a:gd name="T21" fmla="*/ 12 h 741"/>
                <a:gd name="T22" fmla="*/ 1258 w 1267"/>
                <a:gd name="T23" fmla="*/ 731 h 741"/>
                <a:gd name="T24" fmla="*/ 5 w 1267"/>
                <a:gd name="T25" fmla="*/ 731 h 741"/>
                <a:gd name="T26" fmla="*/ 5 w 1267"/>
                <a:gd name="T27" fmla="*/ 736 h 741"/>
                <a:gd name="T28" fmla="*/ 9 w 1267"/>
                <a:gd name="T29" fmla="*/ 736 h 741"/>
                <a:gd name="T30" fmla="*/ 5 w 1267"/>
                <a:gd name="T31" fmla="*/ 736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7" h="741">
                  <a:moveTo>
                    <a:pt x="5" y="736"/>
                  </a:moveTo>
                  <a:lnTo>
                    <a:pt x="5" y="741"/>
                  </a:lnTo>
                  <a:lnTo>
                    <a:pt x="1267" y="741"/>
                  </a:lnTo>
                  <a:lnTo>
                    <a:pt x="1267" y="0"/>
                  </a:lnTo>
                  <a:lnTo>
                    <a:pt x="0" y="0"/>
                  </a:lnTo>
                  <a:lnTo>
                    <a:pt x="0" y="741"/>
                  </a:lnTo>
                  <a:lnTo>
                    <a:pt x="5" y="741"/>
                  </a:lnTo>
                  <a:lnTo>
                    <a:pt x="5" y="736"/>
                  </a:lnTo>
                  <a:lnTo>
                    <a:pt x="9" y="736"/>
                  </a:lnTo>
                  <a:lnTo>
                    <a:pt x="9" y="12"/>
                  </a:lnTo>
                  <a:lnTo>
                    <a:pt x="1258" y="12"/>
                  </a:lnTo>
                  <a:lnTo>
                    <a:pt x="1258" y="731"/>
                  </a:lnTo>
                  <a:lnTo>
                    <a:pt x="5" y="731"/>
                  </a:lnTo>
                  <a:lnTo>
                    <a:pt x="5" y="736"/>
                  </a:lnTo>
                  <a:lnTo>
                    <a:pt x="9" y="736"/>
                  </a:lnTo>
                  <a:lnTo>
                    <a:pt x="5" y="736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3999723" y="2993280"/>
              <a:ext cx="1997075" cy="17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14"/>
            <p:cNvSpPr/>
            <p:nvPr/>
          </p:nvSpPr>
          <p:spPr bwMode="auto">
            <a:xfrm>
              <a:off x="3999723" y="2993280"/>
              <a:ext cx="1997075" cy="17463"/>
            </a:xfrm>
            <a:custGeom>
              <a:avLst/>
              <a:gdLst>
                <a:gd name="T0" fmla="*/ 0 w 1258"/>
                <a:gd name="T1" fmla="*/ 11 h 11"/>
                <a:gd name="T2" fmla="*/ 1258 w 1258"/>
                <a:gd name="T3" fmla="*/ 11 h 11"/>
                <a:gd name="T4" fmla="*/ 1258 w 1258"/>
                <a:gd name="T5" fmla="*/ 0 h 11"/>
                <a:gd name="T6" fmla="*/ 0 w 125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1">
                  <a:moveTo>
                    <a:pt x="0" y="11"/>
                  </a:moveTo>
                  <a:lnTo>
                    <a:pt x="1258" y="11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3999723" y="3188542"/>
              <a:ext cx="1997075" cy="14288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16"/>
            <p:cNvSpPr/>
            <p:nvPr/>
          </p:nvSpPr>
          <p:spPr bwMode="auto">
            <a:xfrm>
              <a:off x="3999723" y="3188542"/>
              <a:ext cx="1997075" cy="14288"/>
            </a:xfrm>
            <a:custGeom>
              <a:avLst/>
              <a:gdLst>
                <a:gd name="T0" fmla="*/ 0 w 1258"/>
                <a:gd name="T1" fmla="*/ 9 h 9"/>
                <a:gd name="T2" fmla="*/ 1258 w 1258"/>
                <a:gd name="T3" fmla="*/ 9 h 9"/>
                <a:gd name="T4" fmla="*/ 1258 w 1258"/>
                <a:gd name="T5" fmla="*/ 0 h 9"/>
                <a:gd name="T6" fmla="*/ 0 w 125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9">
                  <a:moveTo>
                    <a:pt x="0" y="9"/>
                  </a:moveTo>
                  <a:lnTo>
                    <a:pt x="1258" y="9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3999723" y="3379042"/>
              <a:ext cx="1997075" cy="19050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3999723" y="3379042"/>
              <a:ext cx="1997075" cy="19050"/>
            </a:xfrm>
            <a:custGeom>
              <a:avLst/>
              <a:gdLst>
                <a:gd name="T0" fmla="*/ 0 w 1258"/>
                <a:gd name="T1" fmla="*/ 12 h 12"/>
                <a:gd name="T2" fmla="*/ 1258 w 1258"/>
                <a:gd name="T3" fmla="*/ 12 h 12"/>
                <a:gd name="T4" fmla="*/ 1258 w 1258"/>
                <a:gd name="T5" fmla="*/ 0 h 12"/>
                <a:gd name="T6" fmla="*/ 0 w 125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2">
                  <a:moveTo>
                    <a:pt x="0" y="12"/>
                  </a:moveTo>
                  <a:lnTo>
                    <a:pt x="1258" y="12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3999723" y="3574305"/>
              <a:ext cx="1997075" cy="15875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0"/>
            <p:cNvSpPr/>
            <p:nvPr/>
          </p:nvSpPr>
          <p:spPr bwMode="auto">
            <a:xfrm>
              <a:off x="3999723" y="3574305"/>
              <a:ext cx="1997075" cy="15875"/>
            </a:xfrm>
            <a:custGeom>
              <a:avLst/>
              <a:gdLst>
                <a:gd name="T0" fmla="*/ 0 w 1258"/>
                <a:gd name="T1" fmla="*/ 10 h 10"/>
                <a:gd name="T2" fmla="*/ 1258 w 1258"/>
                <a:gd name="T3" fmla="*/ 10 h 10"/>
                <a:gd name="T4" fmla="*/ 1258 w 1258"/>
                <a:gd name="T5" fmla="*/ 0 h 10"/>
                <a:gd name="T6" fmla="*/ 0 w 125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0">
                  <a:moveTo>
                    <a:pt x="0" y="10"/>
                  </a:moveTo>
                  <a:lnTo>
                    <a:pt x="1258" y="10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3999723" y="3766392"/>
              <a:ext cx="1997075" cy="19050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2"/>
            <p:cNvSpPr/>
            <p:nvPr/>
          </p:nvSpPr>
          <p:spPr bwMode="auto">
            <a:xfrm>
              <a:off x="3999723" y="3766392"/>
              <a:ext cx="1997075" cy="19050"/>
            </a:xfrm>
            <a:custGeom>
              <a:avLst/>
              <a:gdLst>
                <a:gd name="T0" fmla="*/ 0 w 1258"/>
                <a:gd name="T1" fmla="*/ 12 h 12"/>
                <a:gd name="T2" fmla="*/ 1258 w 1258"/>
                <a:gd name="T3" fmla="*/ 12 h 12"/>
                <a:gd name="T4" fmla="*/ 1258 w 1258"/>
                <a:gd name="T5" fmla="*/ 0 h 12"/>
                <a:gd name="T6" fmla="*/ 0 w 125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8" h="12">
                  <a:moveTo>
                    <a:pt x="0" y="12"/>
                  </a:moveTo>
                  <a:lnTo>
                    <a:pt x="1258" y="12"/>
                  </a:lnTo>
                  <a:lnTo>
                    <a:pt x="125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5653898" y="2809130"/>
              <a:ext cx="19050" cy="1160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4"/>
            <p:cNvSpPr/>
            <p:nvPr/>
          </p:nvSpPr>
          <p:spPr bwMode="auto">
            <a:xfrm>
              <a:off x="5653898" y="2809130"/>
              <a:ext cx="19050" cy="1160463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5320523" y="2809130"/>
              <a:ext cx="19050" cy="1160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26"/>
            <p:cNvSpPr/>
            <p:nvPr/>
          </p:nvSpPr>
          <p:spPr bwMode="auto">
            <a:xfrm>
              <a:off x="5320523" y="2809130"/>
              <a:ext cx="19050" cy="1160463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>
              <a:off x="4990323" y="2809130"/>
              <a:ext cx="14288" cy="1160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4990323" y="2809130"/>
              <a:ext cx="14288" cy="1160463"/>
            </a:xfrm>
            <a:custGeom>
              <a:avLst/>
              <a:gdLst>
                <a:gd name="T0" fmla="*/ 9 w 9"/>
                <a:gd name="T1" fmla="*/ 731 h 731"/>
                <a:gd name="T2" fmla="*/ 9 w 9"/>
                <a:gd name="T3" fmla="*/ 0 h 731"/>
                <a:gd name="T4" fmla="*/ 0 w 9"/>
                <a:gd name="T5" fmla="*/ 0 h 731"/>
                <a:gd name="T6" fmla="*/ 0 w 9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31">
                  <a:moveTo>
                    <a:pt x="9" y="731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Rectangle 29"/>
            <p:cNvSpPr>
              <a:spLocks noChangeArrowheads="1"/>
            </p:cNvSpPr>
            <p:nvPr/>
          </p:nvSpPr>
          <p:spPr bwMode="auto">
            <a:xfrm>
              <a:off x="4655360" y="2809130"/>
              <a:ext cx="19050" cy="1160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30"/>
            <p:cNvSpPr/>
            <p:nvPr/>
          </p:nvSpPr>
          <p:spPr bwMode="auto">
            <a:xfrm>
              <a:off x="4655360" y="2809130"/>
              <a:ext cx="19050" cy="1160463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4321985" y="2809130"/>
              <a:ext cx="19050" cy="116046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32"/>
            <p:cNvSpPr/>
            <p:nvPr/>
          </p:nvSpPr>
          <p:spPr bwMode="auto">
            <a:xfrm>
              <a:off x="4321985" y="2809130"/>
              <a:ext cx="19050" cy="1160463"/>
            </a:xfrm>
            <a:custGeom>
              <a:avLst/>
              <a:gdLst>
                <a:gd name="T0" fmla="*/ 12 w 12"/>
                <a:gd name="T1" fmla="*/ 731 h 731"/>
                <a:gd name="T2" fmla="*/ 12 w 12"/>
                <a:gd name="T3" fmla="*/ 0 h 731"/>
                <a:gd name="T4" fmla="*/ 0 w 12"/>
                <a:gd name="T5" fmla="*/ 0 h 731"/>
                <a:gd name="T6" fmla="*/ 0 w 12"/>
                <a:gd name="T7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31">
                  <a:moveTo>
                    <a:pt x="12" y="731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7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33"/>
            <p:cNvSpPr/>
            <p:nvPr/>
          </p:nvSpPr>
          <p:spPr bwMode="auto">
            <a:xfrm>
              <a:off x="5204635" y="3117105"/>
              <a:ext cx="600075" cy="860425"/>
            </a:xfrm>
            <a:custGeom>
              <a:avLst/>
              <a:gdLst>
                <a:gd name="T0" fmla="*/ 0 w 378"/>
                <a:gd name="T1" fmla="*/ 542 h 542"/>
                <a:gd name="T2" fmla="*/ 189 w 378"/>
                <a:gd name="T3" fmla="*/ 0 h 542"/>
                <a:gd name="T4" fmla="*/ 378 w 378"/>
                <a:gd name="T5" fmla="*/ 542 h 542"/>
                <a:gd name="T6" fmla="*/ 0 w 378"/>
                <a:gd name="T7" fmla="*/ 5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542">
                  <a:moveTo>
                    <a:pt x="0" y="542"/>
                  </a:moveTo>
                  <a:lnTo>
                    <a:pt x="189" y="0"/>
                  </a:lnTo>
                  <a:lnTo>
                    <a:pt x="378" y="542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34"/>
            <p:cNvSpPr/>
            <p:nvPr/>
          </p:nvSpPr>
          <p:spPr bwMode="auto">
            <a:xfrm>
              <a:off x="4899835" y="3271092"/>
              <a:ext cx="604838" cy="706438"/>
            </a:xfrm>
            <a:custGeom>
              <a:avLst/>
              <a:gdLst>
                <a:gd name="T0" fmla="*/ 0 w 381"/>
                <a:gd name="T1" fmla="*/ 445 h 445"/>
                <a:gd name="T2" fmla="*/ 189 w 381"/>
                <a:gd name="T3" fmla="*/ 0 h 445"/>
                <a:gd name="T4" fmla="*/ 381 w 381"/>
                <a:gd name="T5" fmla="*/ 445 h 445"/>
                <a:gd name="T6" fmla="*/ 0 w 381"/>
                <a:gd name="T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445">
                  <a:moveTo>
                    <a:pt x="0" y="445"/>
                  </a:moveTo>
                  <a:lnTo>
                    <a:pt x="189" y="0"/>
                  </a:lnTo>
                  <a:lnTo>
                    <a:pt x="381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F79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35"/>
            <p:cNvSpPr/>
            <p:nvPr/>
          </p:nvSpPr>
          <p:spPr bwMode="auto">
            <a:xfrm>
              <a:off x="4495023" y="2880567"/>
              <a:ext cx="600075" cy="1096963"/>
            </a:xfrm>
            <a:custGeom>
              <a:avLst/>
              <a:gdLst>
                <a:gd name="T0" fmla="*/ 0 w 378"/>
                <a:gd name="T1" fmla="*/ 691 h 691"/>
                <a:gd name="T2" fmla="*/ 189 w 378"/>
                <a:gd name="T3" fmla="*/ 0 h 691"/>
                <a:gd name="T4" fmla="*/ 378 w 378"/>
                <a:gd name="T5" fmla="*/ 691 h 691"/>
                <a:gd name="T6" fmla="*/ 0 w 378"/>
                <a:gd name="T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691">
                  <a:moveTo>
                    <a:pt x="0" y="691"/>
                  </a:moveTo>
                  <a:lnTo>
                    <a:pt x="189" y="0"/>
                  </a:lnTo>
                  <a:lnTo>
                    <a:pt x="378" y="691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rgbClr val="DF2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36"/>
            <p:cNvSpPr/>
            <p:nvPr/>
          </p:nvSpPr>
          <p:spPr bwMode="auto">
            <a:xfrm>
              <a:off x="4006073" y="3040905"/>
              <a:ext cx="601663" cy="936625"/>
            </a:xfrm>
            <a:custGeom>
              <a:avLst/>
              <a:gdLst>
                <a:gd name="T0" fmla="*/ 0 w 379"/>
                <a:gd name="T1" fmla="*/ 590 h 590"/>
                <a:gd name="T2" fmla="*/ 190 w 379"/>
                <a:gd name="T3" fmla="*/ 0 h 590"/>
                <a:gd name="T4" fmla="*/ 379 w 379"/>
                <a:gd name="T5" fmla="*/ 590 h 590"/>
                <a:gd name="T6" fmla="*/ 0 w 379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590">
                  <a:moveTo>
                    <a:pt x="0" y="590"/>
                  </a:moveTo>
                  <a:lnTo>
                    <a:pt x="190" y="0"/>
                  </a:lnTo>
                  <a:lnTo>
                    <a:pt x="379" y="590"/>
                  </a:lnTo>
                  <a:lnTo>
                    <a:pt x="0" y="590"/>
                  </a:lnTo>
                  <a:close/>
                </a:path>
              </a:pathLst>
            </a:custGeom>
            <a:solidFill>
              <a:srgbClr val="64D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Rectangle 37"/>
            <p:cNvSpPr>
              <a:spLocks noChangeArrowheads="1"/>
            </p:cNvSpPr>
            <p:nvPr/>
          </p:nvSpPr>
          <p:spPr bwMode="auto">
            <a:xfrm>
              <a:off x="6239685" y="3969592"/>
              <a:ext cx="2027238" cy="22225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Rectangle 38"/>
            <p:cNvSpPr>
              <a:spLocks noChangeArrowheads="1"/>
            </p:cNvSpPr>
            <p:nvPr/>
          </p:nvSpPr>
          <p:spPr bwMode="auto">
            <a:xfrm>
              <a:off x="6239685" y="3804492"/>
              <a:ext cx="2027238" cy="22225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39"/>
            <p:cNvSpPr/>
            <p:nvPr/>
          </p:nvSpPr>
          <p:spPr bwMode="auto">
            <a:xfrm>
              <a:off x="6239685" y="3639392"/>
              <a:ext cx="2027238" cy="22225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2 h 14"/>
                <a:gd name="T4" fmla="*/ 0 w 1277"/>
                <a:gd name="T5" fmla="*/ 14 h 14"/>
                <a:gd name="T6" fmla="*/ 1277 w 1277"/>
                <a:gd name="T7" fmla="*/ 14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2"/>
                  </a:lnTo>
                  <a:lnTo>
                    <a:pt x="0" y="14"/>
                  </a:lnTo>
                  <a:lnTo>
                    <a:pt x="1277" y="14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0"/>
            <p:cNvSpPr/>
            <p:nvPr/>
          </p:nvSpPr>
          <p:spPr bwMode="auto">
            <a:xfrm>
              <a:off x="6239685" y="3474292"/>
              <a:ext cx="2027238" cy="22225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2 h 14"/>
                <a:gd name="T4" fmla="*/ 0 w 1277"/>
                <a:gd name="T5" fmla="*/ 14 h 14"/>
                <a:gd name="T6" fmla="*/ 1277 w 1277"/>
                <a:gd name="T7" fmla="*/ 14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2"/>
                  </a:lnTo>
                  <a:lnTo>
                    <a:pt x="0" y="14"/>
                  </a:lnTo>
                  <a:lnTo>
                    <a:pt x="1277" y="14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1"/>
            <p:cNvSpPr/>
            <p:nvPr/>
          </p:nvSpPr>
          <p:spPr bwMode="auto">
            <a:xfrm>
              <a:off x="6239685" y="3312367"/>
              <a:ext cx="2027238" cy="22225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2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2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2"/>
            <p:cNvSpPr/>
            <p:nvPr/>
          </p:nvSpPr>
          <p:spPr bwMode="auto">
            <a:xfrm>
              <a:off x="6239685" y="3147267"/>
              <a:ext cx="2027238" cy="22225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1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1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3"/>
            <p:cNvSpPr/>
            <p:nvPr/>
          </p:nvSpPr>
          <p:spPr bwMode="auto">
            <a:xfrm>
              <a:off x="6239685" y="2982167"/>
              <a:ext cx="2027238" cy="22225"/>
            </a:xfrm>
            <a:custGeom>
              <a:avLst/>
              <a:gdLst>
                <a:gd name="T0" fmla="*/ 1277 w 1277"/>
                <a:gd name="T1" fmla="*/ 0 h 14"/>
                <a:gd name="T2" fmla="*/ 0 w 1277"/>
                <a:gd name="T3" fmla="*/ 0 h 14"/>
                <a:gd name="T4" fmla="*/ 0 w 1277"/>
                <a:gd name="T5" fmla="*/ 14 h 14"/>
                <a:gd name="T6" fmla="*/ 1277 w 1277"/>
                <a:gd name="T7" fmla="*/ 11 h 14"/>
                <a:gd name="T8" fmla="*/ 1277 w 127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4">
                  <a:moveTo>
                    <a:pt x="127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277" y="11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6239685" y="2815480"/>
              <a:ext cx="2027238" cy="23813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6239685" y="3680667"/>
              <a:ext cx="225425" cy="311150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46"/>
            <p:cNvSpPr>
              <a:spLocks noChangeArrowheads="1"/>
            </p:cNvSpPr>
            <p:nvPr/>
          </p:nvSpPr>
          <p:spPr bwMode="auto">
            <a:xfrm>
              <a:off x="6500035" y="3544142"/>
              <a:ext cx="223838" cy="447675"/>
            </a:xfrm>
            <a:prstGeom prst="rect">
              <a:avLst/>
            </a:pr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47"/>
            <p:cNvSpPr/>
            <p:nvPr/>
          </p:nvSpPr>
          <p:spPr bwMode="auto">
            <a:xfrm>
              <a:off x="6758798" y="3229817"/>
              <a:ext cx="225425" cy="762000"/>
            </a:xfrm>
            <a:custGeom>
              <a:avLst/>
              <a:gdLst>
                <a:gd name="T0" fmla="*/ 0 w 142"/>
                <a:gd name="T1" fmla="*/ 0 h 480"/>
                <a:gd name="T2" fmla="*/ 139 w 142"/>
                <a:gd name="T3" fmla="*/ 0 h 480"/>
                <a:gd name="T4" fmla="*/ 142 w 142"/>
                <a:gd name="T5" fmla="*/ 480 h 480"/>
                <a:gd name="T6" fmla="*/ 0 w 142"/>
                <a:gd name="T7" fmla="*/ 480 h 480"/>
                <a:gd name="T8" fmla="*/ 0 w 142"/>
                <a:gd name="T9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80">
                  <a:moveTo>
                    <a:pt x="0" y="0"/>
                  </a:moveTo>
                  <a:lnTo>
                    <a:pt x="139" y="0"/>
                  </a:lnTo>
                  <a:lnTo>
                    <a:pt x="142" y="48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48"/>
            <p:cNvSpPr/>
            <p:nvPr/>
          </p:nvSpPr>
          <p:spPr bwMode="auto">
            <a:xfrm>
              <a:off x="7017560" y="3334592"/>
              <a:ext cx="225425" cy="657225"/>
            </a:xfrm>
            <a:custGeom>
              <a:avLst/>
              <a:gdLst>
                <a:gd name="T0" fmla="*/ 0 w 142"/>
                <a:gd name="T1" fmla="*/ 0 h 414"/>
                <a:gd name="T2" fmla="*/ 139 w 142"/>
                <a:gd name="T3" fmla="*/ 0 h 414"/>
                <a:gd name="T4" fmla="*/ 142 w 142"/>
                <a:gd name="T5" fmla="*/ 414 h 414"/>
                <a:gd name="T6" fmla="*/ 0 w 142"/>
                <a:gd name="T7" fmla="*/ 414 h 414"/>
                <a:gd name="T8" fmla="*/ 0 w 142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414">
                  <a:moveTo>
                    <a:pt x="0" y="0"/>
                  </a:moveTo>
                  <a:lnTo>
                    <a:pt x="139" y="0"/>
                  </a:lnTo>
                  <a:lnTo>
                    <a:pt x="142" y="414"/>
                  </a:lnTo>
                  <a:lnTo>
                    <a:pt x="0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Rectangle 49"/>
            <p:cNvSpPr>
              <a:spLocks noChangeArrowheads="1"/>
            </p:cNvSpPr>
            <p:nvPr/>
          </p:nvSpPr>
          <p:spPr bwMode="auto">
            <a:xfrm>
              <a:off x="7276323" y="3661617"/>
              <a:ext cx="222250" cy="330200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50"/>
            <p:cNvSpPr/>
            <p:nvPr/>
          </p:nvSpPr>
          <p:spPr bwMode="auto">
            <a:xfrm>
              <a:off x="7527148" y="3537792"/>
              <a:ext cx="225425" cy="454025"/>
            </a:xfrm>
            <a:custGeom>
              <a:avLst/>
              <a:gdLst>
                <a:gd name="T0" fmla="*/ 0 w 142"/>
                <a:gd name="T1" fmla="*/ 0 h 286"/>
                <a:gd name="T2" fmla="*/ 140 w 142"/>
                <a:gd name="T3" fmla="*/ 0 h 286"/>
                <a:gd name="T4" fmla="*/ 142 w 142"/>
                <a:gd name="T5" fmla="*/ 286 h 286"/>
                <a:gd name="T6" fmla="*/ 0 w 142"/>
                <a:gd name="T7" fmla="*/ 286 h 286"/>
                <a:gd name="T8" fmla="*/ 0 w 142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86">
                  <a:moveTo>
                    <a:pt x="0" y="0"/>
                  </a:moveTo>
                  <a:lnTo>
                    <a:pt x="140" y="0"/>
                  </a:lnTo>
                  <a:lnTo>
                    <a:pt x="142" y="286"/>
                  </a:lnTo>
                  <a:lnTo>
                    <a:pt x="0" y="2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Rectangle 51"/>
            <p:cNvSpPr>
              <a:spLocks noChangeArrowheads="1"/>
            </p:cNvSpPr>
            <p:nvPr/>
          </p:nvSpPr>
          <p:spPr bwMode="auto">
            <a:xfrm>
              <a:off x="7787498" y="3334592"/>
              <a:ext cx="220663" cy="654050"/>
            </a:xfrm>
            <a:prstGeom prst="rect">
              <a:avLst/>
            </a:pr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52"/>
            <p:cNvSpPr/>
            <p:nvPr/>
          </p:nvSpPr>
          <p:spPr bwMode="auto">
            <a:xfrm>
              <a:off x="8041498" y="2898030"/>
              <a:ext cx="225425" cy="1090613"/>
            </a:xfrm>
            <a:custGeom>
              <a:avLst/>
              <a:gdLst>
                <a:gd name="T0" fmla="*/ 0 w 142"/>
                <a:gd name="T1" fmla="*/ 0 h 687"/>
                <a:gd name="T2" fmla="*/ 142 w 142"/>
                <a:gd name="T3" fmla="*/ 0 h 687"/>
                <a:gd name="T4" fmla="*/ 142 w 142"/>
                <a:gd name="T5" fmla="*/ 687 h 687"/>
                <a:gd name="T6" fmla="*/ 3 w 142"/>
                <a:gd name="T7" fmla="*/ 687 h 687"/>
                <a:gd name="T8" fmla="*/ 0 w 142"/>
                <a:gd name="T9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687">
                  <a:moveTo>
                    <a:pt x="0" y="0"/>
                  </a:moveTo>
                  <a:lnTo>
                    <a:pt x="142" y="0"/>
                  </a:lnTo>
                  <a:lnTo>
                    <a:pt x="142" y="687"/>
                  </a:lnTo>
                  <a:lnTo>
                    <a:pt x="3" y="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53"/>
            <p:cNvSpPr/>
            <p:nvPr/>
          </p:nvSpPr>
          <p:spPr bwMode="auto">
            <a:xfrm>
              <a:off x="6668310" y="1813767"/>
              <a:ext cx="206375" cy="195263"/>
            </a:xfrm>
            <a:custGeom>
              <a:avLst/>
              <a:gdLst>
                <a:gd name="T0" fmla="*/ 8 w 55"/>
                <a:gd name="T1" fmla="*/ 0 h 52"/>
                <a:gd name="T2" fmla="*/ 0 w 55"/>
                <a:gd name="T3" fmla="*/ 13 h 52"/>
                <a:gd name="T4" fmla="*/ 27 w 55"/>
                <a:gd name="T5" fmla="*/ 52 h 52"/>
                <a:gd name="T6" fmla="*/ 55 w 55"/>
                <a:gd name="T7" fmla="*/ 5 h 52"/>
                <a:gd name="T8" fmla="*/ 8 w 55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2">
                  <a:moveTo>
                    <a:pt x="8" y="0"/>
                  </a:moveTo>
                  <a:cubicBezTo>
                    <a:pt x="6" y="5"/>
                    <a:pt x="3" y="9"/>
                    <a:pt x="0" y="1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41" y="40"/>
                    <a:pt x="51" y="23"/>
                    <a:pt x="55" y="5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54"/>
            <p:cNvSpPr/>
            <p:nvPr/>
          </p:nvSpPr>
          <p:spPr bwMode="auto">
            <a:xfrm>
              <a:off x="6593698" y="1451817"/>
              <a:ext cx="284163" cy="320675"/>
            </a:xfrm>
            <a:custGeom>
              <a:avLst/>
              <a:gdLst>
                <a:gd name="T0" fmla="*/ 0 w 76"/>
                <a:gd name="T1" fmla="*/ 47 h 85"/>
                <a:gd name="T2" fmla="*/ 29 w 76"/>
                <a:gd name="T3" fmla="*/ 80 h 85"/>
                <a:gd name="T4" fmla="*/ 76 w 76"/>
                <a:gd name="T5" fmla="*/ 85 h 85"/>
                <a:gd name="T6" fmla="*/ 76 w 76"/>
                <a:gd name="T7" fmla="*/ 84 h 85"/>
                <a:gd name="T8" fmla="*/ 0 w 76"/>
                <a:gd name="T9" fmla="*/ 0 h 85"/>
                <a:gd name="T10" fmla="*/ 0 w 76"/>
                <a:gd name="T11" fmla="*/ 4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5">
                  <a:moveTo>
                    <a:pt x="0" y="47"/>
                  </a:moveTo>
                  <a:cubicBezTo>
                    <a:pt x="16" y="50"/>
                    <a:pt x="28" y="64"/>
                    <a:pt x="29" y="80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4"/>
                    <a:pt x="76" y="84"/>
                  </a:cubicBezTo>
                  <a:cubicBezTo>
                    <a:pt x="76" y="40"/>
                    <a:pt x="43" y="4"/>
                    <a:pt x="0" y="0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55"/>
            <p:cNvSpPr/>
            <p:nvPr/>
          </p:nvSpPr>
          <p:spPr bwMode="auto">
            <a:xfrm>
              <a:off x="6307948" y="1451817"/>
              <a:ext cx="225425" cy="222250"/>
            </a:xfrm>
            <a:custGeom>
              <a:avLst/>
              <a:gdLst>
                <a:gd name="T0" fmla="*/ 40 w 60"/>
                <a:gd name="T1" fmla="*/ 59 h 59"/>
                <a:gd name="T2" fmla="*/ 60 w 60"/>
                <a:gd name="T3" fmla="*/ 47 h 59"/>
                <a:gd name="T4" fmla="*/ 60 w 60"/>
                <a:gd name="T5" fmla="*/ 0 h 59"/>
                <a:gd name="T6" fmla="*/ 0 w 60"/>
                <a:gd name="T7" fmla="*/ 35 h 59"/>
                <a:gd name="T8" fmla="*/ 40 w 6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9">
                  <a:moveTo>
                    <a:pt x="40" y="59"/>
                  </a:moveTo>
                  <a:cubicBezTo>
                    <a:pt x="46" y="53"/>
                    <a:pt x="53" y="49"/>
                    <a:pt x="60" y="4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6" y="2"/>
                    <a:pt x="14" y="16"/>
                    <a:pt x="0" y="35"/>
                  </a:cubicBezTo>
                  <a:lnTo>
                    <a:pt x="40" y="59"/>
                  </a:ln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56"/>
            <p:cNvSpPr/>
            <p:nvPr/>
          </p:nvSpPr>
          <p:spPr bwMode="auto">
            <a:xfrm>
              <a:off x="6247623" y="1632792"/>
              <a:ext cx="476250" cy="450850"/>
            </a:xfrm>
            <a:custGeom>
              <a:avLst/>
              <a:gdLst>
                <a:gd name="T0" fmla="*/ 99 w 127"/>
                <a:gd name="T1" fmla="*/ 70 h 120"/>
                <a:gd name="T2" fmla="*/ 84 w 127"/>
                <a:gd name="T3" fmla="*/ 74 h 120"/>
                <a:gd name="T4" fmla="*/ 47 w 127"/>
                <a:gd name="T5" fmla="*/ 36 h 120"/>
                <a:gd name="T6" fmla="*/ 49 w 127"/>
                <a:gd name="T7" fmla="*/ 24 h 120"/>
                <a:gd name="T8" fmla="*/ 8 w 127"/>
                <a:gd name="T9" fmla="*/ 0 h 120"/>
                <a:gd name="T10" fmla="*/ 0 w 127"/>
                <a:gd name="T11" fmla="*/ 36 h 120"/>
                <a:gd name="T12" fmla="*/ 84 w 127"/>
                <a:gd name="T13" fmla="*/ 120 h 120"/>
                <a:gd name="T14" fmla="*/ 127 w 127"/>
                <a:gd name="T15" fmla="*/ 108 h 120"/>
                <a:gd name="T16" fmla="*/ 99 w 127"/>
                <a:gd name="T17" fmla="*/ 7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20">
                  <a:moveTo>
                    <a:pt x="99" y="70"/>
                  </a:moveTo>
                  <a:cubicBezTo>
                    <a:pt x="95" y="72"/>
                    <a:pt x="90" y="74"/>
                    <a:pt x="84" y="74"/>
                  </a:cubicBezTo>
                  <a:cubicBezTo>
                    <a:pt x="63" y="74"/>
                    <a:pt x="47" y="57"/>
                    <a:pt x="47" y="36"/>
                  </a:cubicBezTo>
                  <a:cubicBezTo>
                    <a:pt x="47" y="32"/>
                    <a:pt x="47" y="28"/>
                    <a:pt x="49" y="2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11"/>
                    <a:pt x="0" y="23"/>
                    <a:pt x="0" y="36"/>
                  </a:cubicBezTo>
                  <a:cubicBezTo>
                    <a:pt x="0" y="82"/>
                    <a:pt x="38" y="120"/>
                    <a:pt x="84" y="120"/>
                  </a:cubicBezTo>
                  <a:cubicBezTo>
                    <a:pt x="100" y="120"/>
                    <a:pt x="114" y="116"/>
                    <a:pt x="127" y="108"/>
                  </a:cubicBezTo>
                  <a:lnTo>
                    <a:pt x="99" y="70"/>
                  </a:ln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Rectangle 57"/>
            <p:cNvSpPr>
              <a:spLocks noChangeArrowheads="1"/>
            </p:cNvSpPr>
            <p:nvPr/>
          </p:nvSpPr>
          <p:spPr bwMode="auto">
            <a:xfrm>
              <a:off x="6263498" y="2155080"/>
              <a:ext cx="506413" cy="52388"/>
            </a:xfrm>
            <a:prstGeom prst="rect">
              <a:avLst/>
            </a:pr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6263498" y="2320180"/>
              <a:ext cx="506413" cy="52388"/>
            </a:xfrm>
            <a:prstGeom prst="rect">
              <a:avLst/>
            </a:pr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6263498" y="2485280"/>
              <a:ext cx="506413" cy="52388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60"/>
            <p:cNvSpPr>
              <a:spLocks noEditPoints="1"/>
            </p:cNvSpPr>
            <p:nvPr/>
          </p:nvSpPr>
          <p:spPr bwMode="auto">
            <a:xfrm>
              <a:off x="7066773" y="1242267"/>
              <a:ext cx="1271588" cy="1355725"/>
            </a:xfrm>
            <a:custGeom>
              <a:avLst/>
              <a:gdLst>
                <a:gd name="T0" fmla="*/ 2 w 339"/>
                <a:gd name="T1" fmla="*/ 162 h 361"/>
                <a:gd name="T2" fmla="*/ 19 w 339"/>
                <a:gd name="T3" fmla="*/ 124 h 361"/>
                <a:gd name="T4" fmla="*/ 9 w 339"/>
                <a:gd name="T5" fmla="*/ 182 h 361"/>
                <a:gd name="T6" fmla="*/ 50 w 339"/>
                <a:gd name="T7" fmla="*/ 279 h 361"/>
                <a:gd name="T8" fmla="*/ 85 w 339"/>
                <a:gd name="T9" fmla="*/ 275 h 361"/>
                <a:gd name="T10" fmla="*/ 113 w 339"/>
                <a:gd name="T11" fmla="*/ 290 h 361"/>
                <a:gd name="T12" fmla="*/ 148 w 339"/>
                <a:gd name="T13" fmla="*/ 311 h 361"/>
                <a:gd name="T14" fmla="*/ 271 w 339"/>
                <a:gd name="T15" fmla="*/ 293 h 361"/>
                <a:gd name="T16" fmla="*/ 170 w 339"/>
                <a:gd name="T17" fmla="*/ 305 h 361"/>
                <a:gd name="T18" fmla="*/ 162 w 339"/>
                <a:gd name="T19" fmla="*/ 270 h 361"/>
                <a:gd name="T20" fmla="*/ 147 w 339"/>
                <a:gd name="T21" fmla="*/ 248 h 361"/>
                <a:gd name="T22" fmla="*/ 105 w 339"/>
                <a:gd name="T23" fmla="*/ 256 h 361"/>
                <a:gd name="T24" fmla="*/ 85 w 339"/>
                <a:gd name="T25" fmla="*/ 269 h 361"/>
                <a:gd name="T26" fmla="*/ 63 w 339"/>
                <a:gd name="T27" fmla="*/ 253 h 361"/>
                <a:gd name="T28" fmla="*/ 62 w 339"/>
                <a:gd name="T29" fmla="*/ 225 h 361"/>
                <a:gd name="T30" fmla="*/ 60 w 339"/>
                <a:gd name="T31" fmla="*/ 198 h 361"/>
                <a:gd name="T32" fmla="*/ 61 w 339"/>
                <a:gd name="T33" fmla="*/ 188 h 361"/>
                <a:gd name="T34" fmla="*/ 34 w 339"/>
                <a:gd name="T35" fmla="*/ 185 h 361"/>
                <a:gd name="T36" fmla="*/ 33 w 339"/>
                <a:gd name="T37" fmla="*/ 205 h 361"/>
                <a:gd name="T38" fmla="*/ 20 w 339"/>
                <a:gd name="T39" fmla="*/ 184 h 361"/>
                <a:gd name="T40" fmla="*/ 29 w 339"/>
                <a:gd name="T41" fmla="*/ 183 h 361"/>
                <a:gd name="T42" fmla="*/ 30 w 339"/>
                <a:gd name="T43" fmla="*/ 166 h 361"/>
                <a:gd name="T44" fmla="*/ 11 w 339"/>
                <a:gd name="T45" fmla="*/ 150 h 361"/>
                <a:gd name="T46" fmla="*/ 29 w 339"/>
                <a:gd name="T47" fmla="*/ 148 h 361"/>
                <a:gd name="T48" fmla="*/ 57 w 339"/>
                <a:gd name="T49" fmla="*/ 167 h 361"/>
                <a:gd name="T50" fmla="*/ 59 w 339"/>
                <a:gd name="T51" fmla="*/ 132 h 361"/>
                <a:gd name="T52" fmla="*/ 53 w 339"/>
                <a:gd name="T53" fmla="*/ 111 h 361"/>
                <a:gd name="T54" fmla="*/ 41 w 339"/>
                <a:gd name="T55" fmla="*/ 102 h 361"/>
                <a:gd name="T56" fmla="*/ 121 w 339"/>
                <a:gd name="T57" fmla="*/ 29 h 361"/>
                <a:gd name="T58" fmla="*/ 130 w 339"/>
                <a:gd name="T59" fmla="*/ 41 h 361"/>
                <a:gd name="T60" fmla="*/ 123 w 339"/>
                <a:gd name="T61" fmla="*/ 57 h 361"/>
                <a:gd name="T62" fmla="*/ 111 w 339"/>
                <a:gd name="T63" fmla="*/ 89 h 361"/>
                <a:gd name="T64" fmla="*/ 90 w 339"/>
                <a:gd name="T65" fmla="*/ 116 h 361"/>
                <a:gd name="T66" fmla="*/ 104 w 339"/>
                <a:gd name="T67" fmla="*/ 140 h 361"/>
                <a:gd name="T68" fmla="*/ 87 w 339"/>
                <a:gd name="T69" fmla="*/ 140 h 361"/>
                <a:gd name="T70" fmla="*/ 103 w 339"/>
                <a:gd name="T71" fmla="*/ 155 h 361"/>
                <a:gd name="T72" fmla="*/ 118 w 339"/>
                <a:gd name="T73" fmla="*/ 176 h 361"/>
                <a:gd name="T74" fmla="*/ 132 w 339"/>
                <a:gd name="T75" fmla="*/ 153 h 361"/>
                <a:gd name="T76" fmla="*/ 134 w 339"/>
                <a:gd name="T77" fmla="*/ 147 h 361"/>
                <a:gd name="T78" fmla="*/ 142 w 339"/>
                <a:gd name="T79" fmla="*/ 146 h 361"/>
                <a:gd name="T80" fmla="*/ 157 w 339"/>
                <a:gd name="T81" fmla="*/ 142 h 361"/>
                <a:gd name="T82" fmla="*/ 124 w 339"/>
                <a:gd name="T83" fmla="*/ 173 h 361"/>
                <a:gd name="T84" fmla="*/ 146 w 339"/>
                <a:gd name="T85" fmla="*/ 220 h 361"/>
                <a:gd name="T86" fmla="*/ 177 w 339"/>
                <a:gd name="T87" fmla="*/ 210 h 361"/>
                <a:gd name="T88" fmla="*/ 232 w 339"/>
                <a:gd name="T89" fmla="*/ 227 h 361"/>
                <a:gd name="T90" fmla="*/ 201 w 339"/>
                <a:gd name="T91" fmla="*/ 157 h 361"/>
                <a:gd name="T92" fmla="*/ 181 w 339"/>
                <a:gd name="T93" fmla="*/ 157 h 361"/>
                <a:gd name="T94" fmla="*/ 183 w 339"/>
                <a:gd name="T95" fmla="*/ 136 h 361"/>
                <a:gd name="T96" fmla="*/ 199 w 339"/>
                <a:gd name="T97" fmla="*/ 126 h 361"/>
                <a:gd name="T98" fmla="*/ 225 w 339"/>
                <a:gd name="T99" fmla="*/ 129 h 361"/>
                <a:gd name="T100" fmla="*/ 235 w 339"/>
                <a:gd name="T101" fmla="*/ 112 h 361"/>
                <a:gd name="T102" fmla="*/ 244 w 339"/>
                <a:gd name="T103" fmla="*/ 112 h 361"/>
                <a:gd name="T104" fmla="*/ 243 w 339"/>
                <a:gd name="T105" fmla="*/ 77 h 361"/>
                <a:gd name="T106" fmla="*/ 236 w 339"/>
                <a:gd name="T107" fmla="*/ 61 h 361"/>
                <a:gd name="T108" fmla="*/ 242 w 339"/>
                <a:gd name="T109" fmla="*/ 60 h 361"/>
                <a:gd name="T110" fmla="*/ 290 w 339"/>
                <a:gd name="T111" fmla="*/ 97 h 361"/>
                <a:gd name="T112" fmla="*/ 298 w 339"/>
                <a:gd name="T113" fmla="*/ 126 h 361"/>
                <a:gd name="T114" fmla="*/ 306 w 339"/>
                <a:gd name="T115" fmla="*/ 153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" h="361">
                  <a:moveTo>
                    <a:pt x="276" y="66"/>
                  </a:moveTo>
                  <a:cubicBezTo>
                    <a:pt x="213" y="1"/>
                    <a:pt x="111" y="0"/>
                    <a:pt x="49" y="64"/>
                  </a:cubicBezTo>
                  <a:cubicBezTo>
                    <a:pt x="30" y="83"/>
                    <a:pt x="17" y="106"/>
                    <a:pt x="9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0"/>
                    <a:pt x="8" y="135"/>
                    <a:pt x="6" y="140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5" y="146"/>
                    <a:pt x="4" y="151"/>
                    <a:pt x="3" y="154"/>
                  </a:cubicBezTo>
                  <a:cubicBezTo>
                    <a:pt x="3" y="157"/>
                    <a:pt x="3" y="160"/>
                    <a:pt x="2" y="162"/>
                  </a:cubicBezTo>
                  <a:cubicBezTo>
                    <a:pt x="2" y="165"/>
                    <a:pt x="2" y="167"/>
                    <a:pt x="2" y="169"/>
                  </a:cubicBezTo>
                  <a:cubicBezTo>
                    <a:pt x="2" y="169"/>
                    <a:pt x="1" y="170"/>
                    <a:pt x="1" y="170"/>
                  </a:cubicBezTo>
                  <a:cubicBezTo>
                    <a:pt x="2" y="171"/>
                    <a:pt x="2" y="171"/>
                    <a:pt x="2" y="171"/>
                  </a:cubicBezTo>
                  <a:cubicBezTo>
                    <a:pt x="0" y="216"/>
                    <a:pt x="15" y="262"/>
                    <a:pt x="49" y="296"/>
                  </a:cubicBezTo>
                  <a:cubicBezTo>
                    <a:pt x="111" y="361"/>
                    <a:pt x="213" y="361"/>
                    <a:pt x="276" y="298"/>
                  </a:cubicBezTo>
                  <a:cubicBezTo>
                    <a:pt x="339" y="234"/>
                    <a:pt x="339" y="130"/>
                    <a:pt x="276" y="66"/>
                  </a:cubicBezTo>
                  <a:close/>
                  <a:moveTo>
                    <a:pt x="22" y="120"/>
                  </a:moveTo>
                  <a:cubicBezTo>
                    <a:pt x="22" y="120"/>
                    <a:pt x="20" y="122"/>
                    <a:pt x="19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21" y="119"/>
                    <a:pt x="22" y="119"/>
                    <a:pt x="22" y="120"/>
                  </a:cubicBezTo>
                  <a:close/>
                  <a:moveTo>
                    <a:pt x="13" y="143"/>
                  </a:moveTo>
                  <a:cubicBezTo>
                    <a:pt x="13" y="144"/>
                    <a:pt x="13" y="145"/>
                    <a:pt x="13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3" y="145"/>
                    <a:pt x="13" y="144"/>
                    <a:pt x="13" y="143"/>
                  </a:cubicBezTo>
                  <a:close/>
                  <a:moveTo>
                    <a:pt x="13" y="183"/>
                  </a:moveTo>
                  <a:cubicBezTo>
                    <a:pt x="13" y="182"/>
                    <a:pt x="10" y="182"/>
                    <a:pt x="9" y="182"/>
                  </a:cubicBezTo>
                  <a:cubicBezTo>
                    <a:pt x="9" y="181"/>
                    <a:pt x="9" y="179"/>
                    <a:pt x="9" y="178"/>
                  </a:cubicBezTo>
                  <a:cubicBezTo>
                    <a:pt x="11" y="180"/>
                    <a:pt x="13" y="181"/>
                    <a:pt x="13" y="180"/>
                  </a:cubicBezTo>
                  <a:cubicBezTo>
                    <a:pt x="13" y="180"/>
                    <a:pt x="15" y="182"/>
                    <a:pt x="15" y="183"/>
                  </a:cubicBezTo>
                  <a:cubicBezTo>
                    <a:pt x="15" y="184"/>
                    <a:pt x="13" y="184"/>
                    <a:pt x="13" y="183"/>
                  </a:cubicBezTo>
                  <a:close/>
                  <a:moveTo>
                    <a:pt x="54" y="291"/>
                  </a:moveTo>
                  <a:cubicBezTo>
                    <a:pt x="50" y="287"/>
                    <a:pt x="46" y="283"/>
                    <a:pt x="43" y="279"/>
                  </a:cubicBezTo>
                  <a:cubicBezTo>
                    <a:pt x="44" y="279"/>
                    <a:pt x="45" y="279"/>
                    <a:pt x="46" y="279"/>
                  </a:cubicBezTo>
                  <a:cubicBezTo>
                    <a:pt x="47" y="280"/>
                    <a:pt x="49" y="279"/>
                    <a:pt x="50" y="279"/>
                  </a:cubicBezTo>
                  <a:cubicBezTo>
                    <a:pt x="50" y="279"/>
                    <a:pt x="48" y="277"/>
                    <a:pt x="47" y="276"/>
                  </a:cubicBezTo>
                  <a:cubicBezTo>
                    <a:pt x="47" y="276"/>
                    <a:pt x="47" y="275"/>
                    <a:pt x="47" y="275"/>
                  </a:cubicBezTo>
                  <a:cubicBezTo>
                    <a:pt x="48" y="276"/>
                    <a:pt x="51" y="276"/>
                    <a:pt x="52" y="276"/>
                  </a:cubicBezTo>
                  <a:cubicBezTo>
                    <a:pt x="54" y="277"/>
                    <a:pt x="59" y="281"/>
                    <a:pt x="60" y="281"/>
                  </a:cubicBezTo>
                  <a:cubicBezTo>
                    <a:pt x="62" y="282"/>
                    <a:pt x="68" y="279"/>
                    <a:pt x="70" y="278"/>
                  </a:cubicBezTo>
                  <a:cubicBezTo>
                    <a:pt x="72" y="277"/>
                    <a:pt x="76" y="277"/>
                    <a:pt x="77" y="277"/>
                  </a:cubicBezTo>
                  <a:cubicBezTo>
                    <a:pt x="78" y="277"/>
                    <a:pt x="80" y="275"/>
                    <a:pt x="81" y="275"/>
                  </a:cubicBezTo>
                  <a:cubicBezTo>
                    <a:pt x="81" y="275"/>
                    <a:pt x="84" y="275"/>
                    <a:pt x="85" y="275"/>
                  </a:cubicBezTo>
                  <a:cubicBezTo>
                    <a:pt x="85" y="275"/>
                    <a:pt x="87" y="276"/>
                    <a:pt x="87" y="276"/>
                  </a:cubicBezTo>
                  <a:cubicBezTo>
                    <a:pt x="87" y="276"/>
                    <a:pt x="91" y="274"/>
                    <a:pt x="92" y="275"/>
                  </a:cubicBezTo>
                  <a:cubicBezTo>
                    <a:pt x="94" y="275"/>
                    <a:pt x="95" y="273"/>
                    <a:pt x="95" y="273"/>
                  </a:cubicBezTo>
                  <a:cubicBezTo>
                    <a:pt x="94" y="272"/>
                    <a:pt x="97" y="274"/>
                    <a:pt x="98" y="274"/>
                  </a:cubicBezTo>
                  <a:cubicBezTo>
                    <a:pt x="99" y="275"/>
                    <a:pt x="100" y="276"/>
                    <a:pt x="100" y="277"/>
                  </a:cubicBezTo>
                  <a:cubicBezTo>
                    <a:pt x="100" y="277"/>
                    <a:pt x="103" y="281"/>
                    <a:pt x="103" y="282"/>
                  </a:cubicBezTo>
                  <a:cubicBezTo>
                    <a:pt x="103" y="283"/>
                    <a:pt x="107" y="288"/>
                    <a:pt x="108" y="289"/>
                  </a:cubicBezTo>
                  <a:cubicBezTo>
                    <a:pt x="109" y="289"/>
                    <a:pt x="112" y="290"/>
                    <a:pt x="113" y="290"/>
                  </a:cubicBezTo>
                  <a:cubicBezTo>
                    <a:pt x="113" y="289"/>
                    <a:pt x="114" y="291"/>
                    <a:pt x="114" y="291"/>
                  </a:cubicBezTo>
                  <a:cubicBezTo>
                    <a:pt x="113" y="292"/>
                    <a:pt x="118" y="296"/>
                    <a:pt x="119" y="295"/>
                  </a:cubicBezTo>
                  <a:cubicBezTo>
                    <a:pt x="121" y="295"/>
                    <a:pt x="124" y="296"/>
                    <a:pt x="124" y="296"/>
                  </a:cubicBezTo>
                  <a:cubicBezTo>
                    <a:pt x="124" y="297"/>
                    <a:pt x="128" y="297"/>
                    <a:pt x="130" y="297"/>
                  </a:cubicBezTo>
                  <a:cubicBezTo>
                    <a:pt x="131" y="297"/>
                    <a:pt x="136" y="299"/>
                    <a:pt x="138" y="300"/>
                  </a:cubicBezTo>
                  <a:cubicBezTo>
                    <a:pt x="139" y="301"/>
                    <a:pt x="141" y="303"/>
                    <a:pt x="141" y="303"/>
                  </a:cubicBezTo>
                  <a:cubicBezTo>
                    <a:pt x="142" y="304"/>
                    <a:pt x="143" y="305"/>
                    <a:pt x="143" y="305"/>
                  </a:cubicBezTo>
                  <a:cubicBezTo>
                    <a:pt x="144" y="305"/>
                    <a:pt x="147" y="310"/>
                    <a:pt x="148" y="311"/>
                  </a:cubicBezTo>
                  <a:cubicBezTo>
                    <a:pt x="150" y="312"/>
                    <a:pt x="153" y="318"/>
                    <a:pt x="155" y="320"/>
                  </a:cubicBezTo>
                  <a:cubicBezTo>
                    <a:pt x="157" y="323"/>
                    <a:pt x="161" y="325"/>
                    <a:pt x="161" y="324"/>
                  </a:cubicBezTo>
                  <a:cubicBezTo>
                    <a:pt x="161" y="323"/>
                    <a:pt x="163" y="325"/>
                    <a:pt x="163" y="326"/>
                  </a:cubicBezTo>
                  <a:cubicBezTo>
                    <a:pt x="163" y="327"/>
                    <a:pt x="164" y="330"/>
                    <a:pt x="164" y="330"/>
                  </a:cubicBezTo>
                  <a:cubicBezTo>
                    <a:pt x="165" y="329"/>
                    <a:pt x="166" y="331"/>
                    <a:pt x="167" y="332"/>
                  </a:cubicBezTo>
                  <a:cubicBezTo>
                    <a:pt x="167" y="333"/>
                    <a:pt x="172" y="336"/>
                    <a:pt x="173" y="337"/>
                  </a:cubicBezTo>
                  <a:cubicBezTo>
                    <a:pt x="130" y="340"/>
                    <a:pt x="86" y="325"/>
                    <a:pt x="54" y="291"/>
                  </a:cubicBezTo>
                  <a:close/>
                  <a:moveTo>
                    <a:pt x="271" y="293"/>
                  </a:moveTo>
                  <a:cubicBezTo>
                    <a:pt x="247" y="317"/>
                    <a:pt x="217" y="332"/>
                    <a:pt x="185" y="336"/>
                  </a:cubicBezTo>
                  <a:cubicBezTo>
                    <a:pt x="184" y="336"/>
                    <a:pt x="182" y="334"/>
                    <a:pt x="182" y="333"/>
                  </a:cubicBezTo>
                  <a:cubicBezTo>
                    <a:pt x="182" y="332"/>
                    <a:pt x="182" y="330"/>
                    <a:pt x="182" y="329"/>
                  </a:cubicBezTo>
                  <a:cubicBezTo>
                    <a:pt x="182" y="329"/>
                    <a:pt x="179" y="326"/>
                    <a:pt x="179" y="326"/>
                  </a:cubicBezTo>
                  <a:cubicBezTo>
                    <a:pt x="178" y="326"/>
                    <a:pt x="176" y="323"/>
                    <a:pt x="174" y="322"/>
                  </a:cubicBezTo>
                  <a:cubicBezTo>
                    <a:pt x="173" y="321"/>
                    <a:pt x="174" y="317"/>
                    <a:pt x="173" y="316"/>
                  </a:cubicBezTo>
                  <a:cubicBezTo>
                    <a:pt x="172" y="315"/>
                    <a:pt x="173" y="311"/>
                    <a:pt x="173" y="310"/>
                  </a:cubicBezTo>
                  <a:cubicBezTo>
                    <a:pt x="173" y="309"/>
                    <a:pt x="171" y="305"/>
                    <a:pt x="170" y="305"/>
                  </a:cubicBezTo>
                  <a:cubicBezTo>
                    <a:pt x="169" y="304"/>
                    <a:pt x="170" y="302"/>
                    <a:pt x="170" y="302"/>
                  </a:cubicBezTo>
                  <a:cubicBezTo>
                    <a:pt x="171" y="301"/>
                    <a:pt x="171" y="300"/>
                    <a:pt x="171" y="300"/>
                  </a:cubicBezTo>
                  <a:cubicBezTo>
                    <a:pt x="172" y="300"/>
                    <a:pt x="171" y="298"/>
                    <a:pt x="171" y="297"/>
                  </a:cubicBezTo>
                  <a:cubicBezTo>
                    <a:pt x="171" y="296"/>
                    <a:pt x="168" y="292"/>
                    <a:pt x="169" y="291"/>
                  </a:cubicBezTo>
                  <a:cubicBezTo>
                    <a:pt x="169" y="290"/>
                    <a:pt x="167" y="287"/>
                    <a:pt x="167" y="287"/>
                  </a:cubicBezTo>
                  <a:cubicBezTo>
                    <a:pt x="166" y="286"/>
                    <a:pt x="165" y="283"/>
                    <a:pt x="165" y="283"/>
                  </a:cubicBezTo>
                  <a:cubicBezTo>
                    <a:pt x="165" y="282"/>
                    <a:pt x="166" y="278"/>
                    <a:pt x="167" y="277"/>
                  </a:cubicBezTo>
                  <a:cubicBezTo>
                    <a:pt x="167" y="277"/>
                    <a:pt x="163" y="272"/>
                    <a:pt x="162" y="270"/>
                  </a:cubicBezTo>
                  <a:cubicBezTo>
                    <a:pt x="161" y="268"/>
                    <a:pt x="159" y="265"/>
                    <a:pt x="159" y="265"/>
                  </a:cubicBezTo>
                  <a:cubicBezTo>
                    <a:pt x="158" y="264"/>
                    <a:pt x="159" y="263"/>
                    <a:pt x="159" y="263"/>
                  </a:cubicBezTo>
                  <a:cubicBezTo>
                    <a:pt x="159" y="262"/>
                    <a:pt x="157" y="260"/>
                    <a:pt x="157" y="259"/>
                  </a:cubicBezTo>
                  <a:cubicBezTo>
                    <a:pt x="157" y="258"/>
                    <a:pt x="157" y="255"/>
                    <a:pt x="156" y="254"/>
                  </a:cubicBezTo>
                  <a:cubicBezTo>
                    <a:pt x="156" y="254"/>
                    <a:pt x="155" y="253"/>
                    <a:pt x="154" y="251"/>
                  </a:cubicBezTo>
                  <a:cubicBezTo>
                    <a:pt x="154" y="251"/>
                    <a:pt x="154" y="251"/>
                    <a:pt x="153" y="250"/>
                  </a:cubicBezTo>
                  <a:cubicBezTo>
                    <a:pt x="152" y="249"/>
                    <a:pt x="152" y="249"/>
                    <a:pt x="152" y="249"/>
                  </a:cubicBezTo>
                  <a:cubicBezTo>
                    <a:pt x="150" y="248"/>
                    <a:pt x="147" y="247"/>
                    <a:pt x="147" y="248"/>
                  </a:cubicBezTo>
                  <a:cubicBezTo>
                    <a:pt x="147" y="249"/>
                    <a:pt x="144" y="249"/>
                    <a:pt x="143" y="249"/>
                  </a:cubicBezTo>
                  <a:cubicBezTo>
                    <a:pt x="142" y="250"/>
                    <a:pt x="140" y="251"/>
                    <a:pt x="139" y="252"/>
                  </a:cubicBezTo>
                  <a:cubicBezTo>
                    <a:pt x="139" y="252"/>
                    <a:pt x="136" y="253"/>
                    <a:pt x="134" y="253"/>
                  </a:cubicBezTo>
                  <a:cubicBezTo>
                    <a:pt x="133" y="254"/>
                    <a:pt x="131" y="255"/>
                    <a:pt x="131" y="255"/>
                  </a:cubicBezTo>
                  <a:cubicBezTo>
                    <a:pt x="130" y="255"/>
                    <a:pt x="126" y="253"/>
                    <a:pt x="124" y="253"/>
                  </a:cubicBezTo>
                  <a:cubicBezTo>
                    <a:pt x="121" y="254"/>
                    <a:pt x="116" y="254"/>
                    <a:pt x="115" y="253"/>
                  </a:cubicBezTo>
                  <a:cubicBezTo>
                    <a:pt x="114" y="253"/>
                    <a:pt x="109" y="254"/>
                    <a:pt x="108" y="254"/>
                  </a:cubicBezTo>
                  <a:cubicBezTo>
                    <a:pt x="106" y="255"/>
                    <a:pt x="105" y="256"/>
                    <a:pt x="105" y="256"/>
                  </a:cubicBezTo>
                  <a:cubicBezTo>
                    <a:pt x="105" y="257"/>
                    <a:pt x="102" y="256"/>
                    <a:pt x="100" y="256"/>
                  </a:cubicBezTo>
                  <a:cubicBezTo>
                    <a:pt x="99" y="256"/>
                    <a:pt x="97" y="257"/>
                    <a:pt x="98" y="258"/>
                  </a:cubicBezTo>
                  <a:cubicBezTo>
                    <a:pt x="98" y="258"/>
                    <a:pt x="97" y="259"/>
                    <a:pt x="96" y="259"/>
                  </a:cubicBezTo>
                  <a:cubicBezTo>
                    <a:pt x="95" y="259"/>
                    <a:pt x="95" y="261"/>
                    <a:pt x="95" y="261"/>
                  </a:cubicBezTo>
                  <a:cubicBezTo>
                    <a:pt x="94" y="262"/>
                    <a:pt x="95" y="266"/>
                    <a:pt x="95" y="267"/>
                  </a:cubicBezTo>
                  <a:cubicBezTo>
                    <a:pt x="95" y="268"/>
                    <a:pt x="93" y="268"/>
                    <a:pt x="92" y="268"/>
                  </a:cubicBezTo>
                  <a:cubicBezTo>
                    <a:pt x="92" y="269"/>
                    <a:pt x="91" y="271"/>
                    <a:pt x="91" y="272"/>
                  </a:cubicBezTo>
                  <a:cubicBezTo>
                    <a:pt x="90" y="273"/>
                    <a:pt x="86" y="271"/>
                    <a:pt x="85" y="269"/>
                  </a:cubicBezTo>
                  <a:cubicBezTo>
                    <a:pt x="84" y="267"/>
                    <a:pt x="80" y="266"/>
                    <a:pt x="79" y="267"/>
                  </a:cubicBezTo>
                  <a:cubicBezTo>
                    <a:pt x="78" y="268"/>
                    <a:pt x="75" y="265"/>
                    <a:pt x="74" y="264"/>
                  </a:cubicBezTo>
                  <a:cubicBezTo>
                    <a:pt x="73" y="263"/>
                    <a:pt x="70" y="264"/>
                    <a:pt x="70" y="265"/>
                  </a:cubicBezTo>
                  <a:cubicBezTo>
                    <a:pt x="69" y="265"/>
                    <a:pt x="69" y="268"/>
                    <a:pt x="70" y="269"/>
                  </a:cubicBezTo>
                  <a:cubicBezTo>
                    <a:pt x="70" y="270"/>
                    <a:pt x="64" y="273"/>
                    <a:pt x="61" y="269"/>
                  </a:cubicBezTo>
                  <a:cubicBezTo>
                    <a:pt x="59" y="265"/>
                    <a:pt x="58" y="260"/>
                    <a:pt x="58" y="259"/>
                  </a:cubicBezTo>
                  <a:cubicBezTo>
                    <a:pt x="58" y="258"/>
                    <a:pt x="61" y="255"/>
                    <a:pt x="62" y="254"/>
                  </a:cubicBezTo>
                  <a:cubicBezTo>
                    <a:pt x="63" y="254"/>
                    <a:pt x="63" y="253"/>
                    <a:pt x="63" y="253"/>
                  </a:cubicBezTo>
                  <a:cubicBezTo>
                    <a:pt x="63" y="252"/>
                    <a:pt x="66" y="250"/>
                    <a:pt x="67" y="250"/>
                  </a:cubicBezTo>
                  <a:cubicBezTo>
                    <a:pt x="68" y="249"/>
                    <a:pt x="72" y="251"/>
                    <a:pt x="73" y="251"/>
                  </a:cubicBezTo>
                  <a:cubicBezTo>
                    <a:pt x="75" y="251"/>
                    <a:pt x="72" y="248"/>
                    <a:pt x="72" y="247"/>
                  </a:cubicBezTo>
                  <a:cubicBezTo>
                    <a:pt x="71" y="246"/>
                    <a:pt x="69" y="245"/>
                    <a:pt x="69" y="245"/>
                  </a:cubicBezTo>
                  <a:cubicBezTo>
                    <a:pt x="68" y="245"/>
                    <a:pt x="66" y="239"/>
                    <a:pt x="66" y="237"/>
                  </a:cubicBezTo>
                  <a:cubicBezTo>
                    <a:pt x="67" y="236"/>
                    <a:pt x="66" y="232"/>
                    <a:pt x="66" y="232"/>
                  </a:cubicBezTo>
                  <a:cubicBezTo>
                    <a:pt x="65" y="232"/>
                    <a:pt x="66" y="230"/>
                    <a:pt x="66" y="230"/>
                  </a:cubicBezTo>
                  <a:cubicBezTo>
                    <a:pt x="66" y="229"/>
                    <a:pt x="63" y="226"/>
                    <a:pt x="62" y="225"/>
                  </a:cubicBezTo>
                  <a:cubicBezTo>
                    <a:pt x="62" y="224"/>
                    <a:pt x="63" y="220"/>
                    <a:pt x="63" y="219"/>
                  </a:cubicBezTo>
                  <a:cubicBezTo>
                    <a:pt x="64" y="218"/>
                    <a:pt x="62" y="216"/>
                    <a:pt x="62" y="216"/>
                  </a:cubicBezTo>
                  <a:cubicBezTo>
                    <a:pt x="61" y="216"/>
                    <a:pt x="61" y="212"/>
                    <a:pt x="62" y="210"/>
                  </a:cubicBezTo>
                  <a:cubicBezTo>
                    <a:pt x="63" y="209"/>
                    <a:pt x="65" y="209"/>
                    <a:pt x="64" y="209"/>
                  </a:cubicBezTo>
                  <a:cubicBezTo>
                    <a:pt x="65" y="209"/>
                    <a:pt x="65" y="206"/>
                    <a:pt x="65" y="205"/>
                  </a:cubicBezTo>
                  <a:cubicBezTo>
                    <a:pt x="66" y="204"/>
                    <a:pt x="63" y="203"/>
                    <a:pt x="63" y="203"/>
                  </a:cubicBezTo>
                  <a:cubicBezTo>
                    <a:pt x="62" y="203"/>
                    <a:pt x="60" y="201"/>
                    <a:pt x="61" y="201"/>
                  </a:cubicBezTo>
                  <a:cubicBezTo>
                    <a:pt x="61" y="200"/>
                    <a:pt x="60" y="198"/>
                    <a:pt x="60" y="198"/>
                  </a:cubicBezTo>
                  <a:cubicBezTo>
                    <a:pt x="59" y="198"/>
                    <a:pt x="62" y="196"/>
                    <a:pt x="62" y="194"/>
                  </a:cubicBezTo>
                  <a:cubicBezTo>
                    <a:pt x="63" y="192"/>
                    <a:pt x="65" y="195"/>
                    <a:pt x="65" y="197"/>
                  </a:cubicBezTo>
                  <a:cubicBezTo>
                    <a:pt x="65" y="199"/>
                    <a:pt x="68" y="199"/>
                    <a:pt x="68" y="198"/>
                  </a:cubicBezTo>
                  <a:cubicBezTo>
                    <a:pt x="68" y="198"/>
                    <a:pt x="69" y="198"/>
                    <a:pt x="70" y="198"/>
                  </a:cubicBezTo>
                  <a:cubicBezTo>
                    <a:pt x="70" y="198"/>
                    <a:pt x="70" y="197"/>
                    <a:pt x="71" y="196"/>
                  </a:cubicBezTo>
                  <a:cubicBezTo>
                    <a:pt x="72" y="196"/>
                    <a:pt x="71" y="194"/>
                    <a:pt x="71" y="194"/>
                  </a:cubicBezTo>
                  <a:cubicBezTo>
                    <a:pt x="70" y="193"/>
                    <a:pt x="68" y="193"/>
                    <a:pt x="67" y="193"/>
                  </a:cubicBezTo>
                  <a:cubicBezTo>
                    <a:pt x="66" y="192"/>
                    <a:pt x="62" y="188"/>
                    <a:pt x="61" y="188"/>
                  </a:cubicBezTo>
                  <a:cubicBezTo>
                    <a:pt x="60" y="187"/>
                    <a:pt x="58" y="187"/>
                    <a:pt x="57" y="187"/>
                  </a:cubicBezTo>
                  <a:cubicBezTo>
                    <a:pt x="57" y="188"/>
                    <a:pt x="54" y="186"/>
                    <a:pt x="53" y="186"/>
                  </a:cubicBezTo>
                  <a:cubicBezTo>
                    <a:pt x="52" y="186"/>
                    <a:pt x="51" y="185"/>
                    <a:pt x="51" y="184"/>
                  </a:cubicBezTo>
                  <a:cubicBezTo>
                    <a:pt x="50" y="184"/>
                    <a:pt x="46" y="184"/>
                    <a:pt x="45" y="183"/>
                  </a:cubicBezTo>
                  <a:cubicBezTo>
                    <a:pt x="44" y="183"/>
                    <a:pt x="43" y="183"/>
                    <a:pt x="44" y="184"/>
                  </a:cubicBezTo>
                  <a:cubicBezTo>
                    <a:pt x="44" y="184"/>
                    <a:pt x="43" y="186"/>
                    <a:pt x="42" y="186"/>
                  </a:cubicBezTo>
                  <a:cubicBezTo>
                    <a:pt x="42" y="187"/>
                    <a:pt x="39" y="185"/>
                    <a:pt x="38" y="184"/>
                  </a:cubicBezTo>
                  <a:cubicBezTo>
                    <a:pt x="37" y="183"/>
                    <a:pt x="35" y="185"/>
                    <a:pt x="34" y="185"/>
                  </a:cubicBezTo>
                  <a:cubicBezTo>
                    <a:pt x="33" y="185"/>
                    <a:pt x="32" y="187"/>
                    <a:pt x="31" y="187"/>
                  </a:cubicBezTo>
                  <a:cubicBezTo>
                    <a:pt x="30" y="186"/>
                    <a:pt x="29" y="187"/>
                    <a:pt x="28" y="188"/>
                  </a:cubicBezTo>
                  <a:cubicBezTo>
                    <a:pt x="28" y="188"/>
                    <a:pt x="34" y="194"/>
                    <a:pt x="36" y="196"/>
                  </a:cubicBezTo>
                  <a:cubicBezTo>
                    <a:pt x="37" y="198"/>
                    <a:pt x="37" y="201"/>
                    <a:pt x="37" y="201"/>
                  </a:cubicBezTo>
                  <a:cubicBezTo>
                    <a:pt x="36" y="201"/>
                    <a:pt x="38" y="202"/>
                    <a:pt x="38" y="202"/>
                  </a:cubicBezTo>
                  <a:cubicBezTo>
                    <a:pt x="38" y="201"/>
                    <a:pt x="39" y="205"/>
                    <a:pt x="40" y="206"/>
                  </a:cubicBezTo>
                  <a:cubicBezTo>
                    <a:pt x="41" y="207"/>
                    <a:pt x="38" y="207"/>
                    <a:pt x="37" y="206"/>
                  </a:cubicBezTo>
                  <a:cubicBezTo>
                    <a:pt x="36" y="205"/>
                    <a:pt x="33" y="205"/>
                    <a:pt x="33" y="205"/>
                  </a:cubicBezTo>
                  <a:cubicBezTo>
                    <a:pt x="34" y="206"/>
                    <a:pt x="32" y="206"/>
                    <a:pt x="32" y="207"/>
                  </a:cubicBezTo>
                  <a:cubicBezTo>
                    <a:pt x="32" y="207"/>
                    <a:pt x="28" y="208"/>
                    <a:pt x="27" y="208"/>
                  </a:cubicBezTo>
                  <a:cubicBezTo>
                    <a:pt x="26" y="208"/>
                    <a:pt x="22" y="206"/>
                    <a:pt x="22" y="206"/>
                  </a:cubicBezTo>
                  <a:cubicBezTo>
                    <a:pt x="21" y="206"/>
                    <a:pt x="21" y="206"/>
                    <a:pt x="20" y="205"/>
                  </a:cubicBezTo>
                  <a:cubicBezTo>
                    <a:pt x="20" y="205"/>
                    <a:pt x="20" y="201"/>
                    <a:pt x="20" y="200"/>
                  </a:cubicBezTo>
                  <a:cubicBezTo>
                    <a:pt x="20" y="199"/>
                    <a:pt x="19" y="195"/>
                    <a:pt x="19" y="193"/>
                  </a:cubicBezTo>
                  <a:cubicBezTo>
                    <a:pt x="19" y="192"/>
                    <a:pt x="18" y="190"/>
                    <a:pt x="18" y="190"/>
                  </a:cubicBezTo>
                  <a:cubicBezTo>
                    <a:pt x="18" y="190"/>
                    <a:pt x="20" y="185"/>
                    <a:pt x="20" y="184"/>
                  </a:cubicBezTo>
                  <a:cubicBezTo>
                    <a:pt x="21" y="183"/>
                    <a:pt x="19" y="180"/>
                    <a:pt x="18" y="179"/>
                  </a:cubicBezTo>
                  <a:cubicBezTo>
                    <a:pt x="18" y="178"/>
                    <a:pt x="16" y="177"/>
                    <a:pt x="15" y="177"/>
                  </a:cubicBezTo>
                  <a:cubicBezTo>
                    <a:pt x="14" y="177"/>
                    <a:pt x="16" y="176"/>
                    <a:pt x="17" y="176"/>
                  </a:cubicBezTo>
                  <a:cubicBezTo>
                    <a:pt x="18" y="175"/>
                    <a:pt x="18" y="173"/>
                    <a:pt x="19" y="173"/>
                  </a:cubicBezTo>
                  <a:cubicBezTo>
                    <a:pt x="20" y="172"/>
                    <a:pt x="23" y="172"/>
                    <a:pt x="24" y="171"/>
                  </a:cubicBezTo>
                  <a:cubicBezTo>
                    <a:pt x="24" y="171"/>
                    <a:pt x="24" y="171"/>
                    <a:pt x="26" y="174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7" y="181"/>
                    <a:pt x="29" y="184"/>
                    <a:pt x="29" y="183"/>
                  </a:cubicBezTo>
                  <a:cubicBezTo>
                    <a:pt x="30" y="182"/>
                    <a:pt x="36" y="180"/>
                    <a:pt x="38" y="180"/>
                  </a:cubicBezTo>
                  <a:cubicBezTo>
                    <a:pt x="40" y="179"/>
                    <a:pt x="38" y="177"/>
                    <a:pt x="38" y="176"/>
                  </a:cubicBezTo>
                  <a:cubicBezTo>
                    <a:pt x="38" y="175"/>
                    <a:pt x="35" y="173"/>
                    <a:pt x="35" y="173"/>
                  </a:cubicBezTo>
                  <a:cubicBezTo>
                    <a:pt x="34" y="172"/>
                    <a:pt x="36" y="171"/>
                    <a:pt x="37" y="171"/>
                  </a:cubicBezTo>
                  <a:cubicBezTo>
                    <a:pt x="38" y="171"/>
                    <a:pt x="37" y="169"/>
                    <a:pt x="37" y="169"/>
                  </a:cubicBezTo>
                  <a:cubicBezTo>
                    <a:pt x="38" y="168"/>
                    <a:pt x="36" y="166"/>
                    <a:pt x="36" y="166"/>
                  </a:cubicBezTo>
                  <a:cubicBezTo>
                    <a:pt x="36" y="165"/>
                    <a:pt x="34" y="166"/>
                    <a:pt x="34" y="165"/>
                  </a:cubicBezTo>
                  <a:cubicBezTo>
                    <a:pt x="33" y="165"/>
                    <a:pt x="31" y="166"/>
                    <a:pt x="30" y="166"/>
                  </a:cubicBezTo>
                  <a:cubicBezTo>
                    <a:pt x="29" y="167"/>
                    <a:pt x="27" y="165"/>
                    <a:pt x="28" y="165"/>
                  </a:cubicBezTo>
                  <a:cubicBezTo>
                    <a:pt x="28" y="164"/>
                    <a:pt x="25" y="163"/>
                    <a:pt x="25" y="163"/>
                  </a:cubicBezTo>
                  <a:cubicBezTo>
                    <a:pt x="24" y="162"/>
                    <a:pt x="21" y="164"/>
                    <a:pt x="21" y="164"/>
                  </a:cubicBezTo>
                  <a:cubicBezTo>
                    <a:pt x="20" y="165"/>
                    <a:pt x="18" y="164"/>
                    <a:pt x="17" y="164"/>
                  </a:cubicBezTo>
                  <a:cubicBezTo>
                    <a:pt x="17" y="164"/>
                    <a:pt x="14" y="167"/>
                    <a:pt x="14" y="167"/>
                  </a:cubicBezTo>
                  <a:cubicBezTo>
                    <a:pt x="13" y="168"/>
                    <a:pt x="10" y="167"/>
                    <a:pt x="10" y="169"/>
                  </a:cubicBezTo>
                  <a:cubicBezTo>
                    <a:pt x="10" y="169"/>
                    <a:pt x="9" y="169"/>
                    <a:pt x="9" y="170"/>
                  </a:cubicBezTo>
                  <a:cubicBezTo>
                    <a:pt x="9" y="163"/>
                    <a:pt x="10" y="157"/>
                    <a:pt x="11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3" y="150"/>
                    <a:pt x="13" y="149"/>
                    <a:pt x="13" y="149"/>
                  </a:cubicBezTo>
                  <a:cubicBezTo>
                    <a:pt x="14" y="149"/>
                    <a:pt x="16" y="147"/>
                    <a:pt x="17" y="147"/>
                  </a:cubicBezTo>
                  <a:cubicBezTo>
                    <a:pt x="18" y="147"/>
                    <a:pt x="16" y="149"/>
                    <a:pt x="15" y="150"/>
                  </a:cubicBezTo>
                  <a:cubicBezTo>
                    <a:pt x="14" y="151"/>
                    <a:pt x="16" y="153"/>
                    <a:pt x="17" y="152"/>
                  </a:cubicBezTo>
                  <a:cubicBezTo>
                    <a:pt x="18" y="152"/>
                    <a:pt x="21" y="150"/>
                    <a:pt x="21" y="150"/>
                  </a:cubicBezTo>
                  <a:cubicBezTo>
                    <a:pt x="20" y="149"/>
                    <a:pt x="23" y="148"/>
                    <a:pt x="24" y="147"/>
                  </a:cubicBezTo>
                  <a:cubicBezTo>
                    <a:pt x="25" y="146"/>
                    <a:pt x="29" y="148"/>
                    <a:pt x="29" y="148"/>
                  </a:cubicBezTo>
                  <a:cubicBezTo>
                    <a:pt x="30" y="148"/>
                    <a:pt x="32" y="150"/>
                    <a:pt x="33" y="151"/>
                  </a:cubicBezTo>
                  <a:cubicBezTo>
                    <a:pt x="33" y="152"/>
                    <a:pt x="36" y="151"/>
                    <a:pt x="36" y="150"/>
                  </a:cubicBezTo>
                  <a:cubicBezTo>
                    <a:pt x="36" y="150"/>
                    <a:pt x="37" y="151"/>
                    <a:pt x="36" y="152"/>
                  </a:cubicBezTo>
                  <a:cubicBezTo>
                    <a:pt x="36" y="152"/>
                    <a:pt x="38" y="154"/>
                    <a:pt x="39" y="153"/>
                  </a:cubicBezTo>
                  <a:cubicBezTo>
                    <a:pt x="41" y="153"/>
                    <a:pt x="41" y="155"/>
                    <a:pt x="41" y="156"/>
                  </a:cubicBezTo>
                  <a:cubicBezTo>
                    <a:pt x="41" y="157"/>
                    <a:pt x="43" y="158"/>
                    <a:pt x="43" y="159"/>
                  </a:cubicBezTo>
                  <a:cubicBezTo>
                    <a:pt x="43" y="160"/>
                    <a:pt x="49" y="162"/>
                    <a:pt x="51" y="164"/>
                  </a:cubicBezTo>
                  <a:cubicBezTo>
                    <a:pt x="54" y="166"/>
                    <a:pt x="57" y="167"/>
                    <a:pt x="57" y="167"/>
                  </a:cubicBezTo>
                  <a:cubicBezTo>
                    <a:pt x="58" y="166"/>
                    <a:pt x="60" y="165"/>
                    <a:pt x="60" y="165"/>
                  </a:cubicBezTo>
                  <a:cubicBezTo>
                    <a:pt x="61" y="165"/>
                    <a:pt x="61" y="164"/>
                    <a:pt x="61" y="163"/>
                  </a:cubicBezTo>
                  <a:cubicBezTo>
                    <a:pt x="61" y="162"/>
                    <a:pt x="61" y="160"/>
                    <a:pt x="60" y="159"/>
                  </a:cubicBezTo>
                  <a:cubicBezTo>
                    <a:pt x="60" y="157"/>
                    <a:pt x="56" y="152"/>
                    <a:pt x="56" y="151"/>
                  </a:cubicBezTo>
                  <a:cubicBezTo>
                    <a:pt x="56" y="150"/>
                    <a:pt x="58" y="149"/>
                    <a:pt x="58" y="148"/>
                  </a:cubicBezTo>
                  <a:cubicBezTo>
                    <a:pt x="58" y="147"/>
                    <a:pt x="59" y="145"/>
                    <a:pt x="59" y="144"/>
                  </a:cubicBezTo>
                  <a:cubicBezTo>
                    <a:pt x="59" y="144"/>
                    <a:pt x="60" y="140"/>
                    <a:pt x="60" y="138"/>
                  </a:cubicBezTo>
                  <a:cubicBezTo>
                    <a:pt x="60" y="137"/>
                    <a:pt x="59" y="133"/>
                    <a:pt x="59" y="132"/>
                  </a:cubicBezTo>
                  <a:cubicBezTo>
                    <a:pt x="59" y="131"/>
                    <a:pt x="59" y="132"/>
                    <a:pt x="57" y="132"/>
                  </a:cubicBezTo>
                  <a:cubicBezTo>
                    <a:pt x="56" y="132"/>
                    <a:pt x="56" y="131"/>
                    <a:pt x="56" y="131"/>
                  </a:cubicBezTo>
                  <a:cubicBezTo>
                    <a:pt x="56" y="130"/>
                    <a:pt x="59" y="129"/>
                    <a:pt x="60" y="128"/>
                  </a:cubicBezTo>
                  <a:cubicBezTo>
                    <a:pt x="61" y="128"/>
                    <a:pt x="61" y="125"/>
                    <a:pt x="60" y="125"/>
                  </a:cubicBezTo>
                  <a:cubicBezTo>
                    <a:pt x="59" y="125"/>
                    <a:pt x="59" y="125"/>
                    <a:pt x="60" y="125"/>
                  </a:cubicBezTo>
                  <a:cubicBezTo>
                    <a:pt x="60" y="125"/>
                    <a:pt x="59" y="123"/>
                    <a:pt x="58" y="123"/>
                  </a:cubicBezTo>
                  <a:cubicBezTo>
                    <a:pt x="58" y="123"/>
                    <a:pt x="58" y="118"/>
                    <a:pt x="56" y="117"/>
                  </a:cubicBezTo>
                  <a:cubicBezTo>
                    <a:pt x="54" y="115"/>
                    <a:pt x="53" y="112"/>
                    <a:pt x="53" y="111"/>
                  </a:cubicBezTo>
                  <a:cubicBezTo>
                    <a:pt x="54" y="111"/>
                    <a:pt x="52" y="109"/>
                    <a:pt x="51" y="109"/>
                  </a:cubicBezTo>
                  <a:cubicBezTo>
                    <a:pt x="50" y="110"/>
                    <a:pt x="50" y="109"/>
                    <a:pt x="50" y="108"/>
                  </a:cubicBezTo>
                  <a:cubicBezTo>
                    <a:pt x="50" y="108"/>
                    <a:pt x="49" y="105"/>
                    <a:pt x="48" y="105"/>
                  </a:cubicBezTo>
                  <a:cubicBezTo>
                    <a:pt x="48" y="105"/>
                    <a:pt x="49" y="103"/>
                    <a:pt x="48" y="103"/>
                  </a:cubicBezTo>
                  <a:cubicBezTo>
                    <a:pt x="48" y="102"/>
                    <a:pt x="49" y="99"/>
                    <a:pt x="50" y="99"/>
                  </a:cubicBezTo>
                  <a:cubicBezTo>
                    <a:pt x="50" y="98"/>
                    <a:pt x="49" y="96"/>
                    <a:pt x="48" y="97"/>
                  </a:cubicBezTo>
                  <a:cubicBezTo>
                    <a:pt x="48" y="97"/>
                    <a:pt x="46" y="99"/>
                    <a:pt x="45" y="98"/>
                  </a:cubicBezTo>
                  <a:cubicBezTo>
                    <a:pt x="44" y="98"/>
                    <a:pt x="42" y="101"/>
                    <a:pt x="41" y="102"/>
                  </a:cubicBezTo>
                  <a:cubicBezTo>
                    <a:pt x="41" y="103"/>
                    <a:pt x="39" y="100"/>
                    <a:pt x="40" y="99"/>
                  </a:cubicBezTo>
                  <a:cubicBezTo>
                    <a:pt x="41" y="98"/>
                    <a:pt x="38" y="97"/>
                    <a:pt x="37" y="98"/>
                  </a:cubicBezTo>
                  <a:cubicBezTo>
                    <a:pt x="36" y="99"/>
                    <a:pt x="33" y="101"/>
                    <a:pt x="33" y="102"/>
                  </a:cubicBezTo>
                  <a:cubicBezTo>
                    <a:pt x="32" y="103"/>
                    <a:pt x="31" y="103"/>
                    <a:pt x="30" y="104"/>
                  </a:cubicBezTo>
                  <a:cubicBezTo>
                    <a:pt x="30" y="104"/>
                    <a:pt x="28" y="108"/>
                    <a:pt x="26" y="110"/>
                  </a:cubicBezTo>
                  <a:cubicBezTo>
                    <a:pt x="25" y="110"/>
                    <a:pt x="25" y="111"/>
                    <a:pt x="24" y="112"/>
                  </a:cubicBezTo>
                  <a:cubicBezTo>
                    <a:pt x="31" y="96"/>
                    <a:pt x="41" y="82"/>
                    <a:pt x="54" y="69"/>
                  </a:cubicBezTo>
                  <a:cubicBezTo>
                    <a:pt x="73" y="49"/>
                    <a:pt x="97" y="36"/>
                    <a:pt x="121" y="29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2" y="30"/>
                    <a:pt x="123" y="30"/>
                    <a:pt x="124" y="29"/>
                  </a:cubicBezTo>
                  <a:cubicBezTo>
                    <a:pt x="128" y="28"/>
                    <a:pt x="132" y="27"/>
                    <a:pt x="136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7" y="28"/>
                    <a:pt x="135" y="30"/>
                    <a:pt x="135" y="31"/>
                  </a:cubicBezTo>
                  <a:cubicBezTo>
                    <a:pt x="136" y="32"/>
                    <a:pt x="135" y="33"/>
                    <a:pt x="134" y="33"/>
                  </a:cubicBezTo>
                  <a:cubicBezTo>
                    <a:pt x="134" y="33"/>
                    <a:pt x="133" y="36"/>
                    <a:pt x="132" y="37"/>
                  </a:cubicBezTo>
                  <a:cubicBezTo>
                    <a:pt x="131" y="38"/>
                    <a:pt x="130" y="41"/>
                    <a:pt x="130" y="41"/>
                  </a:cubicBezTo>
                  <a:cubicBezTo>
                    <a:pt x="130" y="42"/>
                    <a:pt x="130" y="44"/>
                    <a:pt x="130" y="45"/>
                  </a:cubicBezTo>
                  <a:cubicBezTo>
                    <a:pt x="130" y="45"/>
                    <a:pt x="130" y="48"/>
                    <a:pt x="129" y="48"/>
                  </a:cubicBezTo>
                  <a:cubicBezTo>
                    <a:pt x="129" y="49"/>
                    <a:pt x="131" y="51"/>
                    <a:pt x="132" y="50"/>
                  </a:cubicBezTo>
                  <a:cubicBezTo>
                    <a:pt x="133" y="50"/>
                    <a:pt x="131" y="51"/>
                    <a:pt x="130" y="51"/>
                  </a:cubicBezTo>
                  <a:cubicBezTo>
                    <a:pt x="129" y="52"/>
                    <a:pt x="129" y="54"/>
                    <a:pt x="130" y="54"/>
                  </a:cubicBezTo>
                  <a:cubicBezTo>
                    <a:pt x="130" y="55"/>
                    <a:pt x="129" y="55"/>
                    <a:pt x="128" y="54"/>
                  </a:cubicBezTo>
                  <a:cubicBezTo>
                    <a:pt x="127" y="54"/>
                    <a:pt x="125" y="55"/>
                    <a:pt x="126" y="56"/>
                  </a:cubicBezTo>
                  <a:cubicBezTo>
                    <a:pt x="126" y="56"/>
                    <a:pt x="124" y="57"/>
                    <a:pt x="123" y="57"/>
                  </a:cubicBezTo>
                  <a:cubicBezTo>
                    <a:pt x="123" y="57"/>
                    <a:pt x="123" y="62"/>
                    <a:pt x="123" y="63"/>
                  </a:cubicBezTo>
                  <a:cubicBezTo>
                    <a:pt x="123" y="65"/>
                    <a:pt x="120" y="69"/>
                    <a:pt x="119" y="70"/>
                  </a:cubicBezTo>
                  <a:cubicBezTo>
                    <a:pt x="118" y="70"/>
                    <a:pt x="119" y="73"/>
                    <a:pt x="120" y="72"/>
                  </a:cubicBezTo>
                  <a:cubicBezTo>
                    <a:pt x="121" y="72"/>
                    <a:pt x="119" y="74"/>
                    <a:pt x="118" y="75"/>
                  </a:cubicBezTo>
                  <a:cubicBezTo>
                    <a:pt x="117" y="76"/>
                    <a:pt x="115" y="81"/>
                    <a:pt x="115" y="82"/>
                  </a:cubicBezTo>
                  <a:cubicBezTo>
                    <a:pt x="114" y="84"/>
                    <a:pt x="113" y="84"/>
                    <a:pt x="112" y="83"/>
                  </a:cubicBezTo>
                  <a:cubicBezTo>
                    <a:pt x="112" y="83"/>
                    <a:pt x="110" y="84"/>
                    <a:pt x="110" y="84"/>
                  </a:cubicBezTo>
                  <a:cubicBezTo>
                    <a:pt x="109" y="84"/>
                    <a:pt x="111" y="88"/>
                    <a:pt x="111" y="89"/>
                  </a:cubicBezTo>
                  <a:cubicBezTo>
                    <a:pt x="111" y="90"/>
                    <a:pt x="108" y="88"/>
                    <a:pt x="106" y="89"/>
                  </a:cubicBezTo>
                  <a:cubicBezTo>
                    <a:pt x="104" y="90"/>
                    <a:pt x="100" y="91"/>
                    <a:pt x="99" y="91"/>
                  </a:cubicBezTo>
                  <a:cubicBezTo>
                    <a:pt x="98" y="92"/>
                    <a:pt x="95" y="92"/>
                    <a:pt x="94" y="92"/>
                  </a:cubicBezTo>
                  <a:cubicBezTo>
                    <a:pt x="93" y="92"/>
                    <a:pt x="91" y="93"/>
                    <a:pt x="90" y="94"/>
                  </a:cubicBezTo>
                  <a:cubicBezTo>
                    <a:pt x="90" y="94"/>
                    <a:pt x="89" y="98"/>
                    <a:pt x="89" y="99"/>
                  </a:cubicBezTo>
                  <a:cubicBezTo>
                    <a:pt x="89" y="100"/>
                    <a:pt x="88" y="101"/>
                    <a:pt x="88" y="101"/>
                  </a:cubicBezTo>
                  <a:cubicBezTo>
                    <a:pt x="88" y="102"/>
                    <a:pt x="88" y="106"/>
                    <a:pt x="88" y="108"/>
                  </a:cubicBezTo>
                  <a:cubicBezTo>
                    <a:pt x="88" y="110"/>
                    <a:pt x="89" y="115"/>
                    <a:pt x="90" y="116"/>
                  </a:cubicBezTo>
                  <a:cubicBezTo>
                    <a:pt x="90" y="117"/>
                    <a:pt x="89" y="118"/>
                    <a:pt x="89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1"/>
                    <a:pt x="89" y="125"/>
                    <a:pt x="90" y="127"/>
                  </a:cubicBezTo>
                  <a:cubicBezTo>
                    <a:pt x="91" y="128"/>
                    <a:pt x="95" y="131"/>
                    <a:pt x="96" y="132"/>
                  </a:cubicBezTo>
                  <a:cubicBezTo>
                    <a:pt x="97" y="133"/>
                    <a:pt x="100" y="134"/>
                    <a:pt x="100" y="133"/>
                  </a:cubicBezTo>
                  <a:cubicBezTo>
                    <a:pt x="101" y="133"/>
                    <a:pt x="103" y="135"/>
                    <a:pt x="103" y="135"/>
                  </a:cubicBezTo>
                  <a:cubicBezTo>
                    <a:pt x="103" y="136"/>
                    <a:pt x="104" y="136"/>
                    <a:pt x="105" y="137"/>
                  </a:cubicBezTo>
                  <a:cubicBezTo>
                    <a:pt x="105" y="137"/>
                    <a:pt x="104" y="139"/>
                    <a:pt x="104" y="140"/>
                  </a:cubicBezTo>
                  <a:cubicBezTo>
                    <a:pt x="103" y="141"/>
                    <a:pt x="104" y="143"/>
                    <a:pt x="104" y="144"/>
                  </a:cubicBezTo>
                  <a:cubicBezTo>
                    <a:pt x="105" y="145"/>
                    <a:pt x="103" y="147"/>
                    <a:pt x="103" y="148"/>
                  </a:cubicBezTo>
                  <a:cubicBezTo>
                    <a:pt x="103" y="147"/>
                    <a:pt x="102" y="147"/>
                    <a:pt x="102" y="146"/>
                  </a:cubicBezTo>
                  <a:cubicBezTo>
                    <a:pt x="102" y="145"/>
                    <a:pt x="100" y="144"/>
                    <a:pt x="100" y="144"/>
                  </a:cubicBezTo>
                  <a:cubicBezTo>
                    <a:pt x="99" y="144"/>
                    <a:pt x="96" y="141"/>
                    <a:pt x="94" y="141"/>
                  </a:cubicBezTo>
                  <a:cubicBezTo>
                    <a:pt x="93" y="140"/>
                    <a:pt x="91" y="140"/>
                    <a:pt x="90" y="140"/>
                  </a:cubicBezTo>
                  <a:cubicBezTo>
                    <a:pt x="90" y="140"/>
                    <a:pt x="89" y="139"/>
                    <a:pt x="89" y="138"/>
                  </a:cubicBezTo>
                  <a:cubicBezTo>
                    <a:pt x="89" y="138"/>
                    <a:pt x="87" y="139"/>
                    <a:pt x="87" y="140"/>
                  </a:cubicBezTo>
                  <a:cubicBezTo>
                    <a:pt x="87" y="141"/>
                    <a:pt x="90" y="144"/>
                    <a:pt x="91" y="145"/>
                  </a:cubicBezTo>
                  <a:cubicBezTo>
                    <a:pt x="91" y="147"/>
                    <a:pt x="94" y="147"/>
                    <a:pt x="94" y="147"/>
                  </a:cubicBezTo>
                  <a:cubicBezTo>
                    <a:pt x="95" y="147"/>
                    <a:pt x="96" y="148"/>
                    <a:pt x="96" y="149"/>
                  </a:cubicBezTo>
                  <a:cubicBezTo>
                    <a:pt x="95" y="150"/>
                    <a:pt x="97" y="153"/>
                    <a:pt x="98" y="153"/>
                  </a:cubicBezTo>
                  <a:cubicBezTo>
                    <a:pt x="99" y="153"/>
                    <a:pt x="99" y="155"/>
                    <a:pt x="99" y="156"/>
                  </a:cubicBezTo>
                  <a:cubicBezTo>
                    <a:pt x="99" y="156"/>
                    <a:pt x="101" y="154"/>
                    <a:pt x="102" y="152"/>
                  </a:cubicBezTo>
                  <a:cubicBezTo>
                    <a:pt x="104" y="151"/>
                    <a:pt x="105" y="151"/>
                    <a:pt x="105" y="151"/>
                  </a:cubicBezTo>
                  <a:cubicBezTo>
                    <a:pt x="105" y="151"/>
                    <a:pt x="103" y="154"/>
                    <a:pt x="103" y="155"/>
                  </a:cubicBezTo>
                  <a:cubicBezTo>
                    <a:pt x="104" y="156"/>
                    <a:pt x="103" y="158"/>
                    <a:pt x="103" y="159"/>
                  </a:cubicBezTo>
                  <a:cubicBezTo>
                    <a:pt x="104" y="160"/>
                    <a:pt x="105" y="160"/>
                    <a:pt x="106" y="159"/>
                  </a:cubicBezTo>
                  <a:cubicBezTo>
                    <a:pt x="106" y="158"/>
                    <a:pt x="109" y="160"/>
                    <a:pt x="110" y="160"/>
                  </a:cubicBezTo>
                  <a:cubicBezTo>
                    <a:pt x="111" y="160"/>
                    <a:pt x="112" y="161"/>
                    <a:pt x="112" y="162"/>
                  </a:cubicBezTo>
                  <a:cubicBezTo>
                    <a:pt x="112" y="163"/>
                    <a:pt x="109" y="165"/>
                    <a:pt x="108" y="166"/>
                  </a:cubicBezTo>
                  <a:cubicBezTo>
                    <a:pt x="107" y="168"/>
                    <a:pt x="108" y="172"/>
                    <a:pt x="109" y="173"/>
                  </a:cubicBezTo>
                  <a:cubicBezTo>
                    <a:pt x="110" y="174"/>
                    <a:pt x="113" y="176"/>
                    <a:pt x="114" y="177"/>
                  </a:cubicBezTo>
                  <a:cubicBezTo>
                    <a:pt x="115" y="177"/>
                    <a:pt x="118" y="176"/>
                    <a:pt x="118" y="176"/>
                  </a:cubicBezTo>
                  <a:cubicBezTo>
                    <a:pt x="119" y="175"/>
                    <a:pt x="121" y="173"/>
                    <a:pt x="122" y="173"/>
                  </a:cubicBezTo>
                  <a:cubicBezTo>
                    <a:pt x="122" y="172"/>
                    <a:pt x="121" y="168"/>
                    <a:pt x="120" y="167"/>
                  </a:cubicBezTo>
                  <a:cubicBezTo>
                    <a:pt x="119" y="165"/>
                    <a:pt x="119" y="161"/>
                    <a:pt x="119" y="159"/>
                  </a:cubicBezTo>
                  <a:cubicBezTo>
                    <a:pt x="119" y="158"/>
                    <a:pt x="121" y="156"/>
                    <a:pt x="122" y="154"/>
                  </a:cubicBezTo>
                  <a:cubicBezTo>
                    <a:pt x="122" y="153"/>
                    <a:pt x="124" y="156"/>
                    <a:pt x="125" y="157"/>
                  </a:cubicBezTo>
                  <a:cubicBezTo>
                    <a:pt x="127" y="159"/>
                    <a:pt x="129" y="156"/>
                    <a:pt x="128" y="155"/>
                  </a:cubicBezTo>
                  <a:cubicBezTo>
                    <a:pt x="126" y="154"/>
                    <a:pt x="126" y="153"/>
                    <a:pt x="127" y="153"/>
                  </a:cubicBezTo>
                  <a:cubicBezTo>
                    <a:pt x="127" y="154"/>
                    <a:pt x="131" y="152"/>
                    <a:pt x="132" y="153"/>
                  </a:cubicBezTo>
                  <a:cubicBezTo>
                    <a:pt x="133" y="153"/>
                    <a:pt x="134" y="155"/>
                    <a:pt x="134" y="155"/>
                  </a:cubicBezTo>
                  <a:cubicBezTo>
                    <a:pt x="133" y="156"/>
                    <a:pt x="135" y="157"/>
                    <a:pt x="136" y="157"/>
                  </a:cubicBezTo>
                  <a:cubicBezTo>
                    <a:pt x="136" y="157"/>
                    <a:pt x="135" y="154"/>
                    <a:pt x="135" y="153"/>
                  </a:cubicBezTo>
                  <a:cubicBezTo>
                    <a:pt x="135" y="152"/>
                    <a:pt x="135" y="150"/>
                    <a:pt x="134" y="150"/>
                  </a:cubicBezTo>
                  <a:cubicBezTo>
                    <a:pt x="134" y="151"/>
                    <a:pt x="133" y="149"/>
                    <a:pt x="134" y="149"/>
                  </a:cubicBezTo>
                  <a:cubicBezTo>
                    <a:pt x="135" y="149"/>
                    <a:pt x="130" y="147"/>
                    <a:pt x="128" y="147"/>
                  </a:cubicBezTo>
                  <a:cubicBezTo>
                    <a:pt x="126" y="147"/>
                    <a:pt x="127" y="147"/>
                    <a:pt x="131" y="147"/>
                  </a:cubicBezTo>
                  <a:cubicBezTo>
                    <a:pt x="131" y="147"/>
                    <a:pt x="131" y="147"/>
                    <a:pt x="134" y="147"/>
                  </a:cubicBezTo>
                  <a:cubicBezTo>
                    <a:pt x="135" y="148"/>
                    <a:pt x="136" y="148"/>
                    <a:pt x="137" y="148"/>
                  </a:cubicBezTo>
                  <a:cubicBezTo>
                    <a:pt x="138" y="149"/>
                    <a:pt x="138" y="149"/>
                    <a:pt x="138" y="149"/>
                  </a:cubicBezTo>
                  <a:cubicBezTo>
                    <a:pt x="138" y="149"/>
                    <a:pt x="140" y="151"/>
                    <a:pt x="141" y="151"/>
                  </a:cubicBezTo>
                  <a:cubicBezTo>
                    <a:pt x="141" y="152"/>
                    <a:pt x="143" y="152"/>
                    <a:pt x="144" y="151"/>
                  </a:cubicBezTo>
                  <a:cubicBezTo>
                    <a:pt x="145" y="151"/>
                    <a:pt x="145" y="150"/>
                    <a:pt x="145" y="151"/>
                  </a:cubicBezTo>
                  <a:cubicBezTo>
                    <a:pt x="145" y="151"/>
                    <a:pt x="147" y="152"/>
                    <a:pt x="148" y="151"/>
                  </a:cubicBezTo>
                  <a:cubicBezTo>
                    <a:pt x="148" y="150"/>
                    <a:pt x="147" y="148"/>
                    <a:pt x="146" y="149"/>
                  </a:cubicBezTo>
                  <a:cubicBezTo>
                    <a:pt x="145" y="150"/>
                    <a:pt x="143" y="147"/>
                    <a:pt x="142" y="146"/>
                  </a:cubicBezTo>
                  <a:cubicBezTo>
                    <a:pt x="141" y="145"/>
                    <a:pt x="141" y="144"/>
                    <a:pt x="141" y="143"/>
                  </a:cubicBezTo>
                  <a:cubicBezTo>
                    <a:pt x="141" y="143"/>
                    <a:pt x="143" y="146"/>
                    <a:pt x="143" y="146"/>
                  </a:cubicBezTo>
                  <a:cubicBezTo>
                    <a:pt x="144" y="147"/>
                    <a:pt x="145" y="147"/>
                    <a:pt x="146" y="148"/>
                  </a:cubicBezTo>
                  <a:cubicBezTo>
                    <a:pt x="146" y="148"/>
                    <a:pt x="146" y="148"/>
                    <a:pt x="147" y="148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51" y="145"/>
                    <a:pt x="154" y="143"/>
                    <a:pt x="155" y="143"/>
                  </a:cubicBezTo>
                  <a:cubicBezTo>
                    <a:pt x="155" y="144"/>
                    <a:pt x="157" y="142"/>
                    <a:pt x="156" y="141"/>
                  </a:cubicBezTo>
                  <a:cubicBezTo>
                    <a:pt x="155" y="141"/>
                    <a:pt x="156" y="141"/>
                    <a:pt x="157" y="142"/>
                  </a:cubicBezTo>
                  <a:cubicBezTo>
                    <a:pt x="157" y="142"/>
                    <a:pt x="158" y="146"/>
                    <a:pt x="158" y="147"/>
                  </a:cubicBezTo>
                  <a:cubicBezTo>
                    <a:pt x="159" y="148"/>
                    <a:pt x="154" y="152"/>
                    <a:pt x="152" y="154"/>
                  </a:cubicBezTo>
                  <a:cubicBezTo>
                    <a:pt x="150" y="155"/>
                    <a:pt x="148" y="159"/>
                    <a:pt x="148" y="160"/>
                  </a:cubicBezTo>
                  <a:cubicBezTo>
                    <a:pt x="148" y="161"/>
                    <a:pt x="143" y="162"/>
                    <a:pt x="141" y="163"/>
                  </a:cubicBezTo>
                  <a:cubicBezTo>
                    <a:pt x="139" y="163"/>
                    <a:pt x="136" y="162"/>
                    <a:pt x="135" y="162"/>
                  </a:cubicBezTo>
                  <a:cubicBezTo>
                    <a:pt x="135" y="162"/>
                    <a:pt x="134" y="161"/>
                    <a:pt x="134" y="160"/>
                  </a:cubicBezTo>
                  <a:cubicBezTo>
                    <a:pt x="133" y="160"/>
                    <a:pt x="130" y="163"/>
                    <a:pt x="129" y="164"/>
                  </a:cubicBezTo>
                  <a:cubicBezTo>
                    <a:pt x="129" y="166"/>
                    <a:pt x="124" y="171"/>
                    <a:pt x="124" y="173"/>
                  </a:cubicBezTo>
                  <a:cubicBezTo>
                    <a:pt x="123" y="175"/>
                    <a:pt x="121" y="176"/>
                    <a:pt x="120" y="176"/>
                  </a:cubicBezTo>
                  <a:cubicBezTo>
                    <a:pt x="120" y="177"/>
                    <a:pt x="120" y="180"/>
                    <a:pt x="120" y="181"/>
                  </a:cubicBezTo>
                  <a:cubicBezTo>
                    <a:pt x="120" y="182"/>
                    <a:pt x="121" y="185"/>
                    <a:pt x="123" y="188"/>
                  </a:cubicBezTo>
                  <a:cubicBezTo>
                    <a:pt x="123" y="188"/>
                    <a:pt x="123" y="188"/>
                    <a:pt x="124" y="191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5" y="196"/>
                    <a:pt x="127" y="202"/>
                    <a:pt x="128" y="203"/>
                  </a:cubicBezTo>
                  <a:cubicBezTo>
                    <a:pt x="128" y="205"/>
                    <a:pt x="134" y="211"/>
                    <a:pt x="136" y="214"/>
                  </a:cubicBezTo>
                  <a:cubicBezTo>
                    <a:pt x="138" y="216"/>
                    <a:pt x="144" y="219"/>
                    <a:pt x="146" y="220"/>
                  </a:cubicBezTo>
                  <a:cubicBezTo>
                    <a:pt x="148" y="220"/>
                    <a:pt x="153" y="220"/>
                    <a:pt x="155" y="220"/>
                  </a:cubicBezTo>
                  <a:cubicBezTo>
                    <a:pt x="157" y="220"/>
                    <a:pt x="160" y="216"/>
                    <a:pt x="161" y="215"/>
                  </a:cubicBezTo>
                  <a:cubicBezTo>
                    <a:pt x="162" y="214"/>
                    <a:pt x="162" y="212"/>
                    <a:pt x="161" y="210"/>
                  </a:cubicBezTo>
                  <a:cubicBezTo>
                    <a:pt x="161" y="210"/>
                    <a:pt x="161" y="210"/>
                    <a:pt x="163" y="209"/>
                  </a:cubicBezTo>
                  <a:cubicBezTo>
                    <a:pt x="164" y="208"/>
                    <a:pt x="164" y="208"/>
                    <a:pt x="164" y="208"/>
                  </a:cubicBezTo>
                  <a:cubicBezTo>
                    <a:pt x="165" y="209"/>
                    <a:pt x="168" y="208"/>
                    <a:pt x="169" y="207"/>
                  </a:cubicBezTo>
                  <a:cubicBezTo>
                    <a:pt x="169" y="207"/>
                    <a:pt x="171" y="205"/>
                    <a:pt x="171" y="205"/>
                  </a:cubicBezTo>
                  <a:cubicBezTo>
                    <a:pt x="171" y="204"/>
                    <a:pt x="176" y="208"/>
                    <a:pt x="177" y="210"/>
                  </a:cubicBezTo>
                  <a:cubicBezTo>
                    <a:pt x="178" y="211"/>
                    <a:pt x="184" y="215"/>
                    <a:pt x="185" y="216"/>
                  </a:cubicBezTo>
                  <a:cubicBezTo>
                    <a:pt x="187" y="217"/>
                    <a:pt x="192" y="219"/>
                    <a:pt x="193" y="220"/>
                  </a:cubicBezTo>
                  <a:cubicBezTo>
                    <a:pt x="195" y="222"/>
                    <a:pt x="198" y="227"/>
                    <a:pt x="199" y="229"/>
                  </a:cubicBezTo>
                  <a:cubicBezTo>
                    <a:pt x="201" y="230"/>
                    <a:pt x="207" y="233"/>
                    <a:pt x="209" y="234"/>
                  </a:cubicBezTo>
                  <a:cubicBezTo>
                    <a:pt x="211" y="235"/>
                    <a:pt x="214" y="238"/>
                    <a:pt x="215" y="238"/>
                  </a:cubicBezTo>
                  <a:cubicBezTo>
                    <a:pt x="216" y="239"/>
                    <a:pt x="222" y="242"/>
                    <a:pt x="225" y="243"/>
                  </a:cubicBezTo>
                  <a:cubicBezTo>
                    <a:pt x="227" y="244"/>
                    <a:pt x="232" y="239"/>
                    <a:pt x="233" y="237"/>
                  </a:cubicBezTo>
                  <a:cubicBezTo>
                    <a:pt x="233" y="235"/>
                    <a:pt x="232" y="229"/>
                    <a:pt x="232" y="227"/>
                  </a:cubicBezTo>
                  <a:cubicBezTo>
                    <a:pt x="232" y="225"/>
                    <a:pt x="230" y="222"/>
                    <a:pt x="229" y="221"/>
                  </a:cubicBezTo>
                  <a:cubicBezTo>
                    <a:pt x="229" y="220"/>
                    <a:pt x="229" y="218"/>
                    <a:pt x="229" y="217"/>
                  </a:cubicBezTo>
                  <a:cubicBezTo>
                    <a:pt x="230" y="217"/>
                    <a:pt x="225" y="209"/>
                    <a:pt x="224" y="206"/>
                  </a:cubicBezTo>
                  <a:cubicBezTo>
                    <a:pt x="224" y="203"/>
                    <a:pt x="219" y="195"/>
                    <a:pt x="216" y="193"/>
                  </a:cubicBezTo>
                  <a:cubicBezTo>
                    <a:pt x="214" y="190"/>
                    <a:pt x="210" y="185"/>
                    <a:pt x="209" y="183"/>
                  </a:cubicBezTo>
                  <a:cubicBezTo>
                    <a:pt x="208" y="182"/>
                    <a:pt x="208" y="178"/>
                    <a:pt x="208" y="177"/>
                  </a:cubicBezTo>
                  <a:cubicBezTo>
                    <a:pt x="208" y="176"/>
                    <a:pt x="206" y="168"/>
                    <a:pt x="206" y="166"/>
                  </a:cubicBezTo>
                  <a:cubicBezTo>
                    <a:pt x="205" y="163"/>
                    <a:pt x="202" y="158"/>
                    <a:pt x="201" y="157"/>
                  </a:cubicBezTo>
                  <a:cubicBezTo>
                    <a:pt x="200" y="157"/>
                    <a:pt x="197" y="158"/>
                    <a:pt x="197" y="159"/>
                  </a:cubicBezTo>
                  <a:cubicBezTo>
                    <a:pt x="197" y="160"/>
                    <a:pt x="196" y="162"/>
                    <a:pt x="195" y="163"/>
                  </a:cubicBezTo>
                  <a:cubicBezTo>
                    <a:pt x="194" y="163"/>
                    <a:pt x="189" y="161"/>
                    <a:pt x="188" y="161"/>
                  </a:cubicBezTo>
                  <a:cubicBezTo>
                    <a:pt x="186" y="161"/>
                    <a:pt x="181" y="158"/>
                    <a:pt x="180" y="158"/>
                  </a:cubicBezTo>
                  <a:cubicBezTo>
                    <a:pt x="178" y="157"/>
                    <a:pt x="175" y="157"/>
                    <a:pt x="174" y="157"/>
                  </a:cubicBezTo>
                  <a:cubicBezTo>
                    <a:pt x="173" y="157"/>
                    <a:pt x="171" y="154"/>
                    <a:pt x="170" y="154"/>
                  </a:cubicBezTo>
                  <a:cubicBezTo>
                    <a:pt x="169" y="153"/>
                    <a:pt x="171" y="153"/>
                    <a:pt x="172" y="154"/>
                  </a:cubicBezTo>
                  <a:cubicBezTo>
                    <a:pt x="174" y="155"/>
                    <a:pt x="179" y="156"/>
                    <a:pt x="181" y="157"/>
                  </a:cubicBezTo>
                  <a:cubicBezTo>
                    <a:pt x="183" y="157"/>
                    <a:pt x="189" y="159"/>
                    <a:pt x="191" y="160"/>
                  </a:cubicBezTo>
                  <a:cubicBezTo>
                    <a:pt x="192" y="161"/>
                    <a:pt x="196" y="156"/>
                    <a:pt x="197" y="154"/>
                  </a:cubicBezTo>
                  <a:cubicBezTo>
                    <a:pt x="197" y="152"/>
                    <a:pt x="198" y="149"/>
                    <a:pt x="197" y="148"/>
                  </a:cubicBezTo>
                  <a:cubicBezTo>
                    <a:pt x="197" y="148"/>
                    <a:pt x="198" y="145"/>
                    <a:pt x="198" y="143"/>
                  </a:cubicBezTo>
                  <a:cubicBezTo>
                    <a:pt x="198" y="142"/>
                    <a:pt x="196" y="139"/>
                    <a:pt x="196" y="138"/>
                  </a:cubicBezTo>
                  <a:cubicBezTo>
                    <a:pt x="196" y="137"/>
                    <a:pt x="193" y="135"/>
                    <a:pt x="191" y="135"/>
                  </a:cubicBezTo>
                  <a:cubicBezTo>
                    <a:pt x="190" y="135"/>
                    <a:pt x="187" y="136"/>
                    <a:pt x="187" y="137"/>
                  </a:cubicBezTo>
                  <a:cubicBezTo>
                    <a:pt x="187" y="138"/>
                    <a:pt x="184" y="136"/>
                    <a:pt x="183" y="136"/>
                  </a:cubicBezTo>
                  <a:cubicBezTo>
                    <a:pt x="182" y="136"/>
                    <a:pt x="179" y="136"/>
                    <a:pt x="179" y="136"/>
                  </a:cubicBezTo>
                  <a:cubicBezTo>
                    <a:pt x="178" y="136"/>
                    <a:pt x="178" y="134"/>
                    <a:pt x="178" y="134"/>
                  </a:cubicBezTo>
                  <a:cubicBezTo>
                    <a:pt x="178" y="133"/>
                    <a:pt x="183" y="133"/>
                    <a:pt x="185" y="133"/>
                  </a:cubicBezTo>
                  <a:cubicBezTo>
                    <a:pt x="187" y="133"/>
                    <a:pt x="191" y="134"/>
                    <a:pt x="191" y="135"/>
                  </a:cubicBezTo>
                  <a:cubicBezTo>
                    <a:pt x="192" y="135"/>
                    <a:pt x="194" y="132"/>
                    <a:pt x="194" y="131"/>
                  </a:cubicBezTo>
                  <a:cubicBezTo>
                    <a:pt x="194" y="131"/>
                    <a:pt x="195" y="130"/>
                    <a:pt x="196" y="130"/>
                  </a:cubicBezTo>
                  <a:cubicBezTo>
                    <a:pt x="196" y="130"/>
                    <a:pt x="196" y="130"/>
                    <a:pt x="197" y="129"/>
                  </a:cubicBezTo>
                  <a:cubicBezTo>
                    <a:pt x="199" y="126"/>
                    <a:pt x="199" y="126"/>
                    <a:pt x="199" y="126"/>
                  </a:cubicBezTo>
                  <a:cubicBezTo>
                    <a:pt x="201" y="127"/>
                    <a:pt x="203" y="127"/>
                    <a:pt x="203" y="128"/>
                  </a:cubicBezTo>
                  <a:cubicBezTo>
                    <a:pt x="204" y="128"/>
                    <a:pt x="206" y="129"/>
                    <a:pt x="206" y="128"/>
                  </a:cubicBezTo>
                  <a:cubicBezTo>
                    <a:pt x="207" y="128"/>
                    <a:pt x="209" y="129"/>
                    <a:pt x="210" y="130"/>
                  </a:cubicBezTo>
                  <a:cubicBezTo>
                    <a:pt x="210" y="130"/>
                    <a:pt x="215" y="131"/>
                    <a:pt x="216" y="132"/>
                  </a:cubicBezTo>
                  <a:cubicBezTo>
                    <a:pt x="218" y="133"/>
                    <a:pt x="221" y="134"/>
                    <a:pt x="222" y="135"/>
                  </a:cubicBezTo>
                  <a:cubicBezTo>
                    <a:pt x="223" y="135"/>
                    <a:pt x="225" y="137"/>
                    <a:pt x="226" y="137"/>
                  </a:cubicBezTo>
                  <a:cubicBezTo>
                    <a:pt x="226" y="138"/>
                    <a:pt x="228" y="138"/>
                    <a:pt x="229" y="137"/>
                  </a:cubicBezTo>
                  <a:cubicBezTo>
                    <a:pt x="229" y="136"/>
                    <a:pt x="226" y="131"/>
                    <a:pt x="225" y="129"/>
                  </a:cubicBezTo>
                  <a:cubicBezTo>
                    <a:pt x="224" y="127"/>
                    <a:pt x="224" y="125"/>
                    <a:pt x="224" y="124"/>
                  </a:cubicBezTo>
                  <a:cubicBezTo>
                    <a:pt x="223" y="123"/>
                    <a:pt x="223" y="123"/>
                    <a:pt x="223" y="123"/>
                  </a:cubicBezTo>
                  <a:cubicBezTo>
                    <a:pt x="223" y="122"/>
                    <a:pt x="224" y="121"/>
                    <a:pt x="224" y="120"/>
                  </a:cubicBezTo>
                  <a:cubicBezTo>
                    <a:pt x="224" y="120"/>
                    <a:pt x="222" y="116"/>
                    <a:pt x="222" y="115"/>
                  </a:cubicBezTo>
                  <a:cubicBezTo>
                    <a:pt x="222" y="114"/>
                    <a:pt x="222" y="111"/>
                    <a:pt x="223" y="110"/>
                  </a:cubicBezTo>
                  <a:cubicBezTo>
                    <a:pt x="223" y="109"/>
                    <a:pt x="227" y="109"/>
                    <a:pt x="228" y="110"/>
                  </a:cubicBezTo>
                  <a:cubicBezTo>
                    <a:pt x="229" y="110"/>
                    <a:pt x="231" y="112"/>
                    <a:pt x="231" y="112"/>
                  </a:cubicBezTo>
                  <a:cubicBezTo>
                    <a:pt x="232" y="112"/>
                    <a:pt x="234" y="113"/>
                    <a:pt x="235" y="112"/>
                  </a:cubicBezTo>
                  <a:cubicBezTo>
                    <a:pt x="236" y="111"/>
                    <a:pt x="238" y="112"/>
                    <a:pt x="238" y="113"/>
                  </a:cubicBezTo>
                  <a:cubicBezTo>
                    <a:pt x="239" y="113"/>
                    <a:pt x="241" y="113"/>
                    <a:pt x="242" y="114"/>
                  </a:cubicBezTo>
                  <a:cubicBezTo>
                    <a:pt x="243" y="114"/>
                    <a:pt x="245" y="116"/>
                    <a:pt x="245" y="116"/>
                  </a:cubicBezTo>
                  <a:cubicBezTo>
                    <a:pt x="245" y="117"/>
                    <a:pt x="247" y="119"/>
                    <a:pt x="248" y="119"/>
                  </a:cubicBezTo>
                  <a:cubicBezTo>
                    <a:pt x="249" y="120"/>
                    <a:pt x="255" y="120"/>
                    <a:pt x="257" y="120"/>
                  </a:cubicBezTo>
                  <a:cubicBezTo>
                    <a:pt x="259" y="120"/>
                    <a:pt x="256" y="117"/>
                    <a:pt x="255" y="116"/>
                  </a:cubicBezTo>
                  <a:cubicBezTo>
                    <a:pt x="254" y="116"/>
                    <a:pt x="250" y="116"/>
                    <a:pt x="248" y="115"/>
                  </a:cubicBezTo>
                  <a:cubicBezTo>
                    <a:pt x="247" y="115"/>
                    <a:pt x="245" y="113"/>
                    <a:pt x="244" y="112"/>
                  </a:cubicBezTo>
                  <a:cubicBezTo>
                    <a:pt x="244" y="111"/>
                    <a:pt x="246" y="111"/>
                    <a:pt x="247" y="110"/>
                  </a:cubicBezTo>
                  <a:cubicBezTo>
                    <a:pt x="249" y="110"/>
                    <a:pt x="250" y="111"/>
                    <a:pt x="251" y="111"/>
                  </a:cubicBezTo>
                  <a:cubicBezTo>
                    <a:pt x="251" y="111"/>
                    <a:pt x="253" y="105"/>
                    <a:pt x="250" y="102"/>
                  </a:cubicBezTo>
                  <a:cubicBezTo>
                    <a:pt x="248" y="100"/>
                    <a:pt x="246" y="95"/>
                    <a:pt x="246" y="95"/>
                  </a:cubicBezTo>
                  <a:cubicBezTo>
                    <a:pt x="245" y="94"/>
                    <a:pt x="244" y="93"/>
                    <a:pt x="244" y="94"/>
                  </a:cubicBezTo>
                  <a:cubicBezTo>
                    <a:pt x="243" y="94"/>
                    <a:pt x="242" y="91"/>
                    <a:pt x="243" y="90"/>
                  </a:cubicBezTo>
                  <a:cubicBezTo>
                    <a:pt x="244" y="89"/>
                    <a:pt x="244" y="83"/>
                    <a:pt x="243" y="81"/>
                  </a:cubicBezTo>
                  <a:cubicBezTo>
                    <a:pt x="243" y="79"/>
                    <a:pt x="243" y="77"/>
                    <a:pt x="243" y="77"/>
                  </a:cubicBezTo>
                  <a:cubicBezTo>
                    <a:pt x="243" y="77"/>
                    <a:pt x="241" y="73"/>
                    <a:pt x="240" y="71"/>
                  </a:cubicBezTo>
                  <a:cubicBezTo>
                    <a:pt x="239" y="70"/>
                    <a:pt x="236" y="69"/>
                    <a:pt x="235" y="68"/>
                  </a:cubicBezTo>
                  <a:cubicBezTo>
                    <a:pt x="234" y="68"/>
                    <a:pt x="232" y="67"/>
                    <a:pt x="231" y="67"/>
                  </a:cubicBezTo>
                  <a:cubicBezTo>
                    <a:pt x="231" y="67"/>
                    <a:pt x="229" y="65"/>
                    <a:pt x="229" y="65"/>
                  </a:cubicBezTo>
                  <a:cubicBezTo>
                    <a:pt x="228" y="64"/>
                    <a:pt x="229" y="63"/>
                    <a:pt x="229" y="62"/>
                  </a:cubicBezTo>
                  <a:cubicBezTo>
                    <a:pt x="229" y="62"/>
                    <a:pt x="229" y="60"/>
                    <a:pt x="228" y="59"/>
                  </a:cubicBezTo>
                  <a:cubicBezTo>
                    <a:pt x="227" y="59"/>
                    <a:pt x="229" y="59"/>
                    <a:pt x="230" y="59"/>
                  </a:cubicBezTo>
                  <a:cubicBezTo>
                    <a:pt x="231" y="59"/>
                    <a:pt x="235" y="62"/>
                    <a:pt x="236" y="61"/>
                  </a:cubicBezTo>
                  <a:cubicBezTo>
                    <a:pt x="237" y="61"/>
                    <a:pt x="236" y="55"/>
                    <a:pt x="233" y="53"/>
                  </a:cubicBezTo>
                  <a:cubicBezTo>
                    <a:pt x="231" y="51"/>
                    <a:pt x="229" y="47"/>
                    <a:pt x="229" y="46"/>
                  </a:cubicBezTo>
                  <a:cubicBezTo>
                    <a:pt x="229" y="45"/>
                    <a:pt x="229" y="42"/>
                    <a:pt x="228" y="39"/>
                  </a:cubicBezTo>
                  <a:cubicBezTo>
                    <a:pt x="233" y="42"/>
                    <a:pt x="238" y="44"/>
                    <a:pt x="242" y="47"/>
                  </a:cubicBezTo>
                  <a:cubicBezTo>
                    <a:pt x="242" y="48"/>
                    <a:pt x="242" y="50"/>
                    <a:pt x="242" y="51"/>
                  </a:cubicBezTo>
                  <a:cubicBezTo>
                    <a:pt x="242" y="52"/>
                    <a:pt x="241" y="56"/>
                    <a:pt x="241" y="57"/>
                  </a:cubicBezTo>
                  <a:cubicBezTo>
                    <a:pt x="241" y="58"/>
                    <a:pt x="242" y="59"/>
                    <a:pt x="242" y="60"/>
                  </a:cubicBezTo>
                  <a:cubicBezTo>
                    <a:pt x="242" y="60"/>
                    <a:pt x="242" y="60"/>
                    <a:pt x="242" y="60"/>
                  </a:cubicBezTo>
                  <a:cubicBezTo>
                    <a:pt x="242" y="60"/>
                    <a:pt x="243" y="62"/>
                    <a:pt x="244" y="62"/>
                  </a:cubicBezTo>
                  <a:cubicBezTo>
                    <a:pt x="245" y="62"/>
                    <a:pt x="244" y="59"/>
                    <a:pt x="244" y="58"/>
                  </a:cubicBezTo>
                  <a:cubicBezTo>
                    <a:pt x="244" y="57"/>
                    <a:pt x="245" y="56"/>
                    <a:pt x="246" y="56"/>
                  </a:cubicBezTo>
                  <a:cubicBezTo>
                    <a:pt x="246" y="56"/>
                    <a:pt x="247" y="54"/>
                    <a:pt x="247" y="53"/>
                  </a:cubicBezTo>
                  <a:cubicBezTo>
                    <a:pt x="247" y="52"/>
                    <a:pt x="247" y="51"/>
                    <a:pt x="246" y="50"/>
                  </a:cubicBezTo>
                  <a:cubicBezTo>
                    <a:pt x="255" y="56"/>
                    <a:pt x="263" y="63"/>
                    <a:pt x="271" y="71"/>
                  </a:cubicBezTo>
                  <a:cubicBezTo>
                    <a:pt x="278" y="78"/>
                    <a:pt x="285" y="86"/>
                    <a:pt x="290" y="95"/>
                  </a:cubicBezTo>
                  <a:cubicBezTo>
                    <a:pt x="290" y="95"/>
                    <a:pt x="290" y="96"/>
                    <a:pt x="290" y="97"/>
                  </a:cubicBezTo>
                  <a:cubicBezTo>
                    <a:pt x="290" y="97"/>
                    <a:pt x="289" y="99"/>
                    <a:pt x="288" y="99"/>
                  </a:cubicBezTo>
                  <a:cubicBezTo>
                    <a:pt x="287" y="99"/>
                    <a:pt x="288" y="100"/>
                    <a:pt x="288" y="101"/>
                  </a:cubicBezTo>
                  <a:cubicBezTo>
                    <a:pt x="288" y="101"/>
                    <a:pt x="289" y="102"/>
                    <a:pt x="289" y="101"/>
                  </a:cubicBezTo>
                  <a:cubicBezTo>
                    <a:pt x="289" y="100"/>
                    <a:pt x="291" y="100"/>
                    <a:pt x="293" y="100"/>
                  </a:cubicBezTo>
                  <a:cubicBezTo>
                    <a:pt x="296" y="103"/>
                    <a:pt x="298" y="108"/>
                    <a:pt x="300" y="112"/>
                  </a:cubicBezTo>
                  <a:cubicBezTo>
                    <a:pt x="299" y="113"/>
                    <a:pt x="298" y="115"/>
                    <a:pt x="298" y="116"/>
                  </a:cubicBezTo>
                  <a:cubicBezTo>
                    <a:pt x="299" y="117"/>
                    <a:pt x="298" y="120"/>
                    <a:pt x="297" y="121"/>
                  </a:cubicBezTo>
                  <a:cubicBezTo>
                    <a:pt x="297" y="122"/>
                    <a:pt x="298" y="125"/>
                    <a:pt x="298" y="126"/>
                  </a:cubicBezTo>
                  <a:cubicBezTo>
                    <a:pt x="299" y="127"/>
                    <a:pt x="297" y="128"/>
                    <a:pt x="297" y="129"/>
                  </a:cubicBezTo>
                  <a:cubicBezTo>
                    <a:pt x="296" y="130"/>
                    <a:pt x="296" y="133"/>
                    <a:pt x="297" y="133"/>
                  </a:cubicBezTo>
                  <a:cubicBezTo>
                    <a:pt x="297" y="134"/>
                    <a:pt x="297" y="134"/>
                    <a:pt x="296" y="134"/>
                  </a:cubicBezTo>
                  <a:cubicBezTo>
                    <a:pt x="296" y="134"/>
                    <a:pt x="296" y="134"/>
                    <a:pt x="296" y="136"/>
                  </a:cubicBezTo>
                  <a:cubicBezTo>
                    <a:pt x="296" y="138"/>
                    <a:pt x="296" y="138"/>
                    <a:pt x="296" y="138"/>
                  </a:cubicBezTo>
                  <a:cubicBezTo>
                    <a:pt x="297" y="140"/>
                    <a:pt x="298" y="144"/>
                    <a:pt x="298" y="145"/>
                  </a:cubicBezTo>
                  <a:cubicBezTo>
                    <a:pt x="297" y="146"/>
                    <a:pt x="300" y="149"/>
                    <a:pt x="302" y="151"/>
                  </a:cubicBezTo>
                  <a:cubicBezTo>
                    <a:pt x="303" y="152"/>
                    <a:pt x="305" y="153"/>
                    <a:pt x="306" y="153"/>
                  </a:cubicBezTo>
                  <a:cubicBezTo>
                    <a:pt x="306" y="153"/>
                    <a:pt x="306" y="153"/>
                    <a:pt x="307" y="154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1" y="158"/>
                    <a:pt x="313" y="158"/>
                    <a:pt x="314" y="158"/>
                  </a:cubicBezTo>
                  <a:cubicBezTo>
                    <a:pt x="314" y="158"/>
                    <a:pt x="314" y="158"/>
                    <a:pt x="314" y="158"/>
                  </a:cubicBezTo>
                  <a:cubicBezTo>
                    <a:pt x="322" y="206"/>
                    <a:pt x="307" y="256"/>
                    <a:pt x="271" y="29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61"/>
            <p:cNvSpPr/>
            <p:nvPr/>
          </p:nvSpPr>
          <p:spPr bwMode="auto">
            <a:xfrm>
              <a:off x="7306485" y="20280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62"/>
            <p:cNvSpPr/>
            <p:nvPr/>
          </p:nvSpPr>
          <p:spPr bwMode="auto">
            <a:xfrm>
              <a:off x="8057373" y="1558180"/>
              <a:ext cx="25400" cy="30163"/>
            </a:xfrm>
            <a:custGeom>
              <a:avLst/>
              <a:gdLst>
                <a:gd name="T0" fmla="*/ 0 w 7"/>
                <a:gd name="T1" fmla="*/ 6 h 8"/>
                <a:gd name="T2" fmla="*/ 1 w 7"/>
                <a:gd name="T3" fmla="*/ 7 h 8"/>
                <a:gd name="T4" fmla="*/ 5 w 7"/>
                <a:gd name="T5" fmla="*/ 7 h 8"/>
                <a:gd name="T6" fmla="*/ 6 w 7"/>
                <a:gd name="T7" fmla="*/ 4 h 8"/>
                <a:gd name="T8" fmla="*/ 4 w 7"/>
                <a:gd name="T9" fmla="*/ 1 h 8"/>
                <a:gd name="T10" fmla="*/ 0 w 7"/>
                <a:gd name="T11" fmla="*/ 0 h 8"/>
                <a:gd name="T12" fmla="*/ 0 w 7"/>
                <a:gd name="T13" fmla="*/ 3 h 8"/>
                <a:gd name="T14" fmla="*/ 0 w 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0" y="6"/>
                  </a:moveTo>
                  <a:cubicBezTo>
                    <a:pt x="1" y="7"/>
                    <a:pt x="1" y="8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5"/>
                    <a:pt x="6" y="4"/>
                  </a:cubicBezTo>
                  <a:cubicBezTo>
                    <a:pt x="7" y="3"/>
                    <a:pt x="5" y="0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63"/>
            <p:cNvSpPr/>
            <p:nvPr/>
          </p:nvSpPr>
          <p:spPr bwMode="auto">
            <a:xfrm>
              <a:off x="8098648" y="1629617"/>
              <a:ext cx="33338" cy="36513"/>
            </a:xfrm>
            <a:custGeom>
              <a:avLst/>
              <a:gdLst>
                <a:gd name="T0" fmla="*/ 7 w 9"/>
                <a:gd name="T1" fmla="*/ 6 h 10"/>
                <a:gd name="T2" fmla="*/ 5 w 9"/>
                <a:gd name="T3" fmla="*/ 3 h 10"/>
                <a:gd name="T4" fmla="*/ 1 w 9"/>
                <a:gd name="T5" fmla="*/ 1 h 10"/>
                <a:gd name="T6" fmla="*/ 3 w 9"/>
                <a:gd name="T7" fmla="*/ 8 h 10"/>
                <a:gd name="T8" fmla="*/ 6 w 9"/>
                <a:gd name="T9" fmla="*/ 9 h 10"/>
                <a:gd name="T10" fmla="*/ 8 w 9"/>
                <a:gd name="T11" fmla="*/ 7 h 10"/>
                <a:gd name="T12" fmla="*/ 7 w 9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6"/>
                  </a:moveTo>
                  <a:cubicBezTo>
                    <a:pt x="6" y="6"/>
                    <a:pt x="4" y="3"/>
                    <a:pt x="5" y="3"/>
                  </a:cubicBezTo>
                  <a:cubicBezTo>
                    <a:pt x="5" y="2"/>
                    <a:pt x="2" y="0"/>
                    <a:pt x="1" y="1"/>
                  </a:cubicBezTo>
                  <a:cubicBezTo>
                    <a:pt x="0" y="1"/>
                    <a:pt x="1" y="7"/>
                    <a:pt x="3" y="8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8"/>
                    <a:pt x="8" y="7"/>
                    <a:pt x="8" y="7"/>
                  </a:cubicBezTo>
                  <a:cubicBezTo>
                    <a:pt x="9" y="7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64"/>
            <p:cNvSpPr/>
            <p:nvPr/>
          </p:nvSpPr>
          <p:spPr bwMode="auto">
            <a:xfrm>
              <a:off x="8057373" y="1629617"/>
              <a:ext cx="49213" cy="66675"/>
            </a:xfrm>
            <a:custGeom>
              <a:avLst/>
              <a:gdLst>
                <a:gd name="T0" fmla="*/ 13 w 13"/>
                <a:gd name="T1" fmla="*/ 13 h 18"/>
                <a:gd name="T2" fmla="*/ 13 w 13"/>
                <a:gd name="T3" fmla="*/ 12 h 18"/>
                <a:gd name="T4" fmla="*/ 12 w 13"/>
                <a:gd name="T5" fmla="*/ 9 h 18"/>
                <a:gd name="T6" fmla="*/ 9 w 13"/>
                <a:gd name="T7" fmla="*/ 5 h 18"/>
                <a:gd name="T8" fmla="*/ 6 w 13"/>
                <a:gd name="T9" fmla="*/ 1 h 18"/>
                <a:gd name="T10" fmla="*/ 1 w 13"/>
                <a:gd name="T11" fmla="*/ 0 h 18"/>
                <a:gd name="T12" fmla="*/ 3 w 13"/>
                <a:gd name="T13" fmla="*/ 11 h 18"/>
                <a:gd name="T14" fmla="*/ 6 w 13"/>
                <a:gd name="T15" fmla="*/ 17 h 18"/>
                <a:gd name="T16" fmla="*/ 12 w 13"/>
                <a:gd name="T17" fmla="*/ 15 h 18"/>
                <a:gd name="T18" fmla="*/ 13 w 13"/>
                <a:gd name="T1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8">
                  <a:moveTo>
                    <a:pt x="13" y="13"/>
                  </a:moveTo>
                  <a:cubicBezTo>
                    <a:pt x="13" y="13"/>
                    <a:pt x="13" y="12"/>
                    <a:pt x="13" y="12"/>
                  </a:cubicBezTo>
                  <a:cubicBezTo>
                    <a:pt x="13" y="13"/>
                    <a:pt x="12" y="10"/>
                    <a:pt x="12" y="9"/>
                  </a:cubicBezTo>
                  <a:cubicBezTo>
                    <a:pt x="11" y="7"/>
                    <a:pt x="10" y="6"/>
                    <a:pt x="9" y="5"/>
                  </a:cubicBezTo>
                  <a:cubicBezTo>
                    <a:pt x="8" y="4"/>
                    <a:pt x="6" y="1"/>
                    <a:pt x="6" y="1"/>
                  </a:cubicBezTo>
                  <a:cubicBezTo>
                    <a:pt x="5" y="0"/>
                    <a:pt x="2" y="0"/>
                    <a:pt x="1" y="0"/>
                  </a:cubicBezTo>
                  <a:cubicBezTo>
                    <a:pt x="0" y="1"/>
                    <a:pt x="3" y="8"/>
                    <a:pt x="3" y="11"/>
                  </a:cubicBezTo>
                  <a:cubicBezTo>
                    <a:pt x="2" y="13"/>
                    <a:pt x="5" y="17"/>
                    <a:pt x="6" y="17"/>
                  </a:cubicBezTo>
                  <a:cubicBezTo>
                    <a:pt x="7" y="18"/>
                    <a:pt x="11" y="15"/>
                    <a:pt x="12" y="15"/>
                  </a:cubicBezTo>
                  <a:cubicBezTo>
                    <a:pt x="13" y="15"/>
                    <a:pt x="13" y="13"/>
                    <a:pt x="13" y="1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65"/>
            <p:cNvSpPr/>
            <p:nvPr/>
          </p:nvSpPr>
          <p:spPr bwMode="auto">
            <a:xfrm>
              <a:off x="8079598" y="1704230"/>
              <a:ext cx="44450" cy="26988"/>
            </a:xfrm>
            <a:custGeom>
              <a:avLst/>
              <a:gdLst>
                <a:gd name="T0" fmla="*/ 12 w 12"/>
                <a:gd name="T1" fmla="*/ 0 h 7"/>
                <a:gd name="T2" fmla="*/ 3 w 12"/>
                <a:gd name="T3" fmla="*/ 3 h 7"/>
                <a:gd name="T4" fmla="*/ 1 w 12"/>
                <a:gd name="T5" fmla="*/ 6 h 7"/>
                <a:gd name="T6" fmla="*/ 9 w 12"/>
                <a:gd name="T7" fmla="*/ 2 h 7"/>
                <a:gd name="T8" fmla="*/ 12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11" y="0"/>
                    <a:pt x="4" y="2"/>
                    <a:pt x="3" y="3"/>
                  </a:cubicBezTo>
                  <a:cubicBezTo>
                    <a:pt x="1" y="3"/>
                    <a:pt x="0" y="6"/>
                    <a:pt x="1" y="6"/>
                  </a:cubicBezTo>
                  <a:cubicBezTo>
                    <a:pt x="1" y="7"/>
                    <a:pt x="7" y="3"/>
                    <a:pt x="9" y="2"/>
                  </a:cubicBezTo>
                  <a:cubicBezTo>
                    <a:pt x="11" y="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66"/>
            <p:cNvSpPr/>
            <p:nvPr/>
          </p:nvSpPr>
          <p:spPr bwMode="auto">
            <a:xfrm>
              <a:off x="7982760" y="1531192"/>
              <a:ext cx="14288" cy="19050"/>
            </a:xfrm>
            <a:custGeom>
              <a:avLst/>
              <a:gdLst>
                <a:gd name="T0" fmla="*/ 0 w 4"/>
                <a:gd name="T1" fmla="*/ 2 h 5"/>
                <a:gd name="T2" fmla="*/ 3 w 4"/>
                <a:gd name="T3" fmla="*/ 4 h 5"/>
                <a:gd name="T4" fmla="*/ 4 w 4"/>
                <a:gd name="T5" fmla="*/ 3 h 5"/>
                <a:gd name="T6" fmla="*/ 0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3"/>
                    <a:pt x="3" y="4"/>
                    <a:pt x="3" y="4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2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67"/>
            <p:cNvSpPr/>
            <p:nvPr/>
          </p:nvSpPr>
          <p:spPr bwMode="auto">
            <a:xfrm>
              <a:off x="8016098" y="1550242"/>
              <a:ext cx="19050" cy="19050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1 h 5"/>
                <a:gd name="T4" fmla="*/ 4 w 5"/>
                <a:gd name="T5" fmla="*/ 5 h 5"/>
                <a:gd name="T6" fmla="*/ 4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3" y="5"/>
                    <a:pt x="4" y="5"/>
                  </a:cubicBezTo>
                  <a:cubicBezTo>
                    <a:pt x="5" y="5"/>
                    <a:pt x="4" y="3"/>
                    <a:pt x="4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68"/>
            <p:cNvSpPr/>
            <p:nvPr/>
          </p:nvSpPr>
          <p:spPr bwMode="auto">
            <a:xfrm>
              <a:off x="8124048" y="1594692"/>
              <a:ext cx="23813" cy="23813"/>
            </a:xfrm>
            <a:custGeom>
              <a:avLst/>
              <a:gdLst>
                <a:gd name="T0" fmla="*/ 2 w 6"/>
                <a:gd name="T1" fmla="*/ 6 h 6"/>
                <a:gd name="T2" fmla="*/ 5 w 6"/>
                <a:gd name="T3" fmla="*/ 0 h 6"/>
                <a:gd name="T4" fmla="*/ 2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cubicBezTo>
                    <a:pt x="4" y="6"/>
                    <a:pt x="6" y="2"/>
                    <a:pt x="5" y="0"/>
                  </a:cubicBezTo>
                  <a:cubicBezTo>
                    <a:pt x="3" y="1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69"/>
            <p:cNvSpPr/>
            <p:nvPr/>
          </p:nvSpPr>
          <p:spPr bwMode="auto">
            <a:xfrm>
              <a:off x="7997048" y="170740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70"/>
            <p:cNvSpPr/>
            <p:nvPr/>
          </p:nvSpPr>
          <p:spPr bwMode="auto">
            <a:xfrm>
              <a:off x="8000223" y="1696292"/>
              <a:ext cx="68263" cy="26988"/>
            </a:xfrm>
            <a:custGeom>
              <a:avLst/>
              <a:gdLst>
                <a:gd name="T0" fmla="*/ 15 w 18"/>
                <a:gd name="T1" fmla="*/ 3 h 7"/>
                <a:gd name="T2" fmla="*/ 8 w 18"/>
                <a:gd name="T3" fmla="*/ 2 h 7"/>
                <a:gd name="T4" fmla="*/ 6 w 18"/>
                <a:gd name="T5" fmla="*/ 1 h 7"/>
                <a:gd name="T6" fmla="*/ 5 w 18"/>
                <a:gd name="T7" fmla="*/ 1 h 7"/>
                <a:gd name="T8" fmla="*/ 0 w 18"/>
                <a:gd name="T9" fmla="*/ 1 h 7"/>
                <a:gd name="T10" fmla="*/ 0 w 18"/>
                <a:gd name="T11" fmla="*/ 3 h 7"/>
                <a:gd name="T12" fmla="*/ 3 w 18"/>
                <a:gd name="T13" fmla="*/ 2 h 7"/>
                <a:gd name="T14" fmla="*/ 17 w 18"/>
                <a:gd name="T15" fmla="*/ 7 h 7"/>
                <a:gd name="T16" fmla="*/ 15 w 18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5" y="3"/>
                  </a:moveTo>
                  <a:cubicBezTo>
                    <a:pt x="14" y="2"/>
                    <a:pt x="10" y="2"/>
                    <a:pt x="8" y="2"/>
                  </a:cubicBezTo>
                  <a:cubicBezTo>
                    <a:pt x="8" y="2"/>
                    <a:pt x="8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16" y="7"/>
                    <a:pt x="17" y="7"/>
                  </a:cubicBezTo>
                  <a:cubicBezTo>
                    <a:pt x="18" y="7"/>
                    <a:pt x="17" y="4"/>
                    <a:pt x="1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71"/>
            <p:cNvSpPr/>
            <p:nvPr/>
          </p:nvSpPr>
          <p:spPr bwMode="auto">
            <a:xfrm>
              <a:off x="7925610" y="1734392"/>
              <a:ext cx="19050" cy="14288"/>
            </a:xfrm>
            <a:custGeom>
              <a:avLst/>
              <a:gdLst>
                <a:gd name="T0" fmla="*/ 5 w 5"/>
                <a:gd name="T1" fmla="*/ 3 h 4"/>
                <a:gd name="T2" fmla="*/ 1 w 5"/>
                <a:gd name="T3" fmla="*/ 0 h 4"/>
                <a:gd name="T4" fmla="*/ 0 w 5"/>
                <a:gd name="T5" fmla="*/ 3 h 4"/>
                <a:gd name="T6" fmla="*/ 5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cubicBezTo>
                    <a:pt x="5" y="2"/>
                    <a:pt x="2" y="1"/>
                    <a:pt x="1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1" y="4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72"/>
            <p:cNvSpPr/>
            <p:nvPr/>
          </p:nvSpPr>
          <p:spPr bwMode="auto">
            <a:xfrm>
              <a:off x="7914498" y="1948705"/>
              <a:ext cx="60325" cy="82550"/>
            </a:xfrm>
            <a:custGeom>
              <a:avLst/>
              <a:gdLst>
                <a:gd name="T0" fmla="*/ 11 w 16"/>
                <a:gd name="T1" fmla="*/ 11 h 22"/>
                <a:gd name="T2" fmla="*/ 10 w 16"/>
                <a:gd name="T3" fmla="*/ 9 h 22"/>
                <a:gd name="T4" fmla="*/ 9 w 16"/>
                <a:gd name="T5" fmla="*/ 6 h 22"/>
                <a:gd name="T6" fmla="*/ 1 w 16"/>
                <a:gd name="T7" fmla="*/ 1 h 22"/>
                <a:gd name="T8" fmla="*/ 1 w 16"/>
                <a:gd name="T9" fmla="*/ 3 h 22"/>
                <a:gd name="T10" fmla="*/ 2 w 16"/>
                <a:gd name="T11" fmla="*/ 10 h 22"/>
                <a:gd name="T12" fmla="*/ 4 w 16"/>
                <a:gd name="T13" fmla="*/ 14 h 22"/>
                <a:gd name="T14" fmla="*/ 7 w 16"/>
                <a:gd name="T15" fmla="*/ 17 h 22"/>
                <a:gd name="T16" fmla="*/ 12 w 16"/>
                <a:gd name="T17" fmla="*/ 21 h 22"/>
                <a:gd name="T18" fmla="*/ 16 w 16"/>
                <a:gd name="T19" fmla="*/ 21 h 22"/>
                <a:gd name="T20" fmla="*/ 14 w 16"/>
                <a:gd name="T21" fmla="*/ 15 h 22"/>
                <a:gd name="T22" fmla="*/ 11 w 16"/>
                <a:gd name="T2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22">
                  <a:moveTo>
                    <a:pt x="11" y="11"/>
                  </a:moveTo>
                  <a:cubicBezTo>
                    <a:pt x="11" y="11"/>
                    <a:pt x="10" y="10"/>
                    <a:pt x="10" y="9"/>
                  </a:cubicBezTo>
                  <a:cubicBezTo>
                    <a:pt x="10" y="9"/>
                    <a:pt x="10" y="8"/>
                    <a:pt x="9" y="6"/>
                  </a:cubicBezTo>
                  <a:cubicBezTo>
                    <a:pt x="8" y="5"/>
                    <a:pt x="2" y="1"/>
                    <a:pt x="1" y="1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2" y="4"/>
                    <a:pt x="1" y="8"/>
                    <a:pt x="2" y="10"/>
                  </a:cubicBezTo>
                  <a:cubicBezTo>
                    <a:pt x="2" y="11"/>
                    <a:pt x="4" y="14"/>
                    <a:pt x="4" y="14"/>
                  </a:cubicBezTo>
                  <a:cubicBezTo>
                    <a:pt x="5" y="14"/>
                    <a:pt x="6" y="17"/>
                    <a:pt x="7" y="17"/>
                  </a:cubicBezTo>
                  <a:cubicBezTo>
                    <a:pt x="7" y="18"/>
                    <a:pt x="11" y="20"/>
                    <a:pt x="12" y="21"/>
                  </a:cubicBezTo>
                  <a:cubicBezTo>
                    <a:pt x="13" y="22"/>
                    <a:pt x="15" y="21"/>
                    <a:pt x="16" y="21"/>
                  </a:cubicBezTo>
                  <a:cubicBezTo>
                    <a:pt x="16" y="20"/>
                    <a:pt x="15" y="16"/>
                    <a:pt x="14" y="15"/>
                  </a:cubicBezTo>
                  <a:cubicBezTo>
                    <a:pt x="13" y="14"/>
                    <a:pt x="12" y="12"/>
                    <a:pt x="11" y="1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73"/>
            <p:cNvSpPr/>
            <p:nvPr/>
          </p:nvSpPr>
          <p:spPr bwMode="auto">
            <a:xfrm>
              <a:off x="7779560" y="2448767"/>
              <a:ext cx="11113" cy="14288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3 h 4"/>
                <a:gd name="T4" fmla="*/ 1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4"/>
                    <a:pt x="2" y="3"/>
                    <a:pt x="3" y="3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74"/>
            <p:cNvSpPr/>
            <p:nvPr/>
          </p:nvSpPr>
          <p:spPr bwMode="auto">
            <a:xfrm>
              <a:off x="7292198" y="1550242"/>
              <a:ext cx="66675" cy="49213"/>
            </a:xfrm>
            <a:custGeom>
              <a:avLst/>
              <a:gdLst>
                <a:gd name="T0" fmla="*/ 10 w 18"/>
                <a:gd name="T1" fmla="*/ 12 h 13"/>
                <a:gd name="T2" fmla="*/ 12 w 18"/>
                <a:gd name="T3" fmla="*/ 13 h 13"/>
                <a:gd name="T4" fmla="*/ 15 w 18"/>
                <a:gd name="T5" fmla="*/ 13 h 13"/>
                <a:gd name="T6" fmla="*/ 14 w 18"/>
                <a:gd name="T7" fmla="*/ 7 h 13"/>
                <a:gd name="T8" fmla="*/ 17 w 18"/>
                <a:gd name="T9" fmla="*/ 4 h 13"/>
                <a:gd name="T10" fmla="*/ 13 w 18"/>
                <a:gd name="T11" fmla="*/ 0 h 13"/>
                <a:gd name="T12" fmla="*/ 10 w 18"/>
                <a:gd name="T13" fmla="*/ 2 h 13"/>
                <a:gd name="T14" fmla="*/ 8 w 18"/>
                <a:gd name="T15" fmla="*/ 3 h 13"/>
                <a:gd name="T16" fmla="*/ 4 w 18"/>
                <a:gd name="T17" fmla="*/ 2 h 13"/>
                <a:gd name="T18" fmla="*/ 3 w 18"/>
                <a:gd name="T19" fmla="*/ 5 h 13"/>
                <a:gd name="T20" fmla="*/ 0 w 18"/>
                <a:gd name="T21" fmla="*/ 7 h 13"/>
                <a:gd name="T22" fmla="*/ 2 w 18"/>
                <a:gd name="T23" fmla="*/ 11 h 13"/>
                <a:gd name="T24" fmla="*/ 5 w 18"/>
                <a:gd name="T25" fmla="*/ 13 h 13"/>
                <a:gd name="T26" fmla="*/ 7 w 18"/>
                <a:gd name="T27" fmla="*/ 10 h 13"/>
                <a:gd name="T28" fmla="*/ 10 w 18"/>
                <a:gd name="T2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3">
                  <a:moveTo>
                    <a:pt x="10" y="12"/>
                  </a:moveTo>
                  <a:cubicBezTo>
                    <a:pt x="10" y="13"/>
                    <a:pt x="11" y="13"/>
                    <a:pt x="12" y="13"/>
                  </a:cubicBezTo>
                  <a:cubicBezTo>
                    <a:pt x="13" y="12"/>
                    <a:pt x="15" y="13"/>
                    <a:pt x="15" y="13"/>
                  </a:cubicBezTo>
                  <a:cubicBezTo>
                    <a:pt x="16" y="12"/>
                    <a:pt x="15" y="9"/>
                    <a:pt x="14" y="7"/>
                  </a:cubicBezTo>
                  <a:cubicBezTo>
                    <a:pt x="13" y="6"/>
                    <a:pt x="16" y="5"/>
                    <a:pt x="17" y="4"/>
                  </a:cubicBezTo>
                  <a:cubicBezTo>
                    <a:pt x="18" y="4"/>
                    <a:pt x="15" y="0"/>
                    <a:pt x="13" y="0"/>
                  </a:cubicBezTo>
                  <a:cubicBezTo>
                    <a:pt x="12" y="1"/>
                    <a:pt x="11" y="2"/>
                    <a:pt x="10" y="2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5" y="1"/>
                    <a:pt x="4" y="2"/>
                  </a:cubicBezTo>
                  <a:cubicBezTo>
                    <a:pt x="3" y="2"/>
                    <a:pt x="2" y="5"/>
                    <a:pt x="3" y="5"/>
                  </a:cubicBezTo>
                  <a:cubicBezTo>
                    <a:pt x="4" y="6"/>
                    <a:pt x="1" y="6"/>
                    <a:pt x="0" y="7"/>
                  </a:cubicBezTo>
                  <a:cubicBezTo>
                    <a:pt x="0" y="9"/>
                    <a:pt x="2" y="11"/>
                    <a:pt x="2" y="11"/>
                  </a:cubicBezTo>
                  <a:cubicBezTo>
                    <a:pt x="3" y="11"/>
                    <a:pt x="5" y="12"/>
                    <a:pt x="5" y="13"/>
                  </a:cubicBezTo>
                  <a:cubicBezTo>
                    <a:pt x="6" y="13"/>
                    <a:pt x="7" y="11"/>
                    <a:pt x="7" y="10"/>
                  </a:cubicBezTo>
                  <a:cubicBezTo>
                    <a:pt x="8" y="9"/>
                    <a:pt x="10" y="11"/>
                    <a:pt x="10" y="1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75"/>
            <p:cNvSpPr/>
            <p:nvPr/>
          </p:nvSpPr>
          <p:spPr bwMode="auto">
            <a:xfrm>
              <a:off x="7309660" y="1512142"/>
              <a:ext cx="38100" cy="34925"/>
            </a:xfrm>
            <a:custGeom>
              <a:avLst/>
              <a:gdLst>
                <a:gd name="T0" fmla="*/ 8 w 10"/>
                <a:gd name="T1" fmla="*/ 6 h 9"/>
                <a:gd name="T2" fmla="*/ 10 w 10"/>
                <a:gd name="T3" fmla="*/ 1 h 9"/>
                <a:gd name="T4" fmla="*/ 3 w 10"/>
                <a:gd name="T5" fmla="*/ 5 h 9"/>
                <a:gd name="T6" fmla="*/ 0 w 10"/>
                <a:gd name="T7" fmla="*/ 9 h 9"/>
                <a:gd name="T8" fmla="*/ 8 w 10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6"/>
                  </a:moveTo>
                  <a:cubicBezTo>
                    <a:pt x="10" y="5"/>
                    <a:pt x="10" y="1"/>
                    <a:pt x="10" y="1"/>
                  </a:cubicBezTo>
                  <a:cubicBezTo>
                    <a:pt x="10" y="0"/>
                    <a:pt x="5" y="3"/>
                    <a:pt x="3" y="5"/>
                  </a:cubicBezTo>
                  <a:cubicBezTo>
                    <a:pt x="1" y="7"/>
                    <a:pt x="0" y="9"/>
                    <a:pt x="0" y="9"/>
                  </a:cubicBezTo>
                  <a:cubicBezTo>
                    <a:pt x="1" y="9"/>
                    <a:pt x="6" y="7"/>
                    <a:pt x="8" y="6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76"/>
            <p:cNvSpPr/>
            <p:nvPr/>
          </p:nvSpPr>
          <p:spPr bwMode="auto">
            <a:xfrm>
              <a:off x="7403323" y="1802655"/>
              <a:ext cx="19050" cy="25400"/>
            </a:xfrm>
            <a:custGeom>
              <a:avLst/>
              <a:gdLst>
                <a:gd name="T0" fmla="*/ 4 w 5"/>
                <a:gd name="T1" fmla="*/ 2 h 7"/>
                <a:gd name="T2" fmla="*/ 0 w 5"/>
                <a:gd name="T3" fmla="*/ 1 h 7"/>
                <a:gd name="T4" fmla="*/ 0 w 5"/>
                <a:gd name="T5" fmla="*/ 4 h 7"/>
                <a:gd name="T6" fmla="*/ 2 w 5"/>
                <a:gd name="T7" fmla="*/ 6 h 7"/>
                <a:gd name="T8" fmla="*/ 4 w 5"/>
                <a:gd name="T9" fmla="*/ 5 h 7"/>
                <a:gd name="T10" fmla="*/ 4 w 5"/>
                <a:gd name="T11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4" y="2"/>
                    <a:pt x="0" y="0"/>
                    <a:pt x="0" y="1"/>
                  </a:cubicBezTo>
                  <a:cubicBezTo>
                    <a:pt x="0" y="1"/>
                    <a:pt x="1" y="3"/>
                    <a:pt x="0" y="4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5"/>
                    <a:pt x="4" y="5"/>
                  </a:cubicBezTo>
                  <a:cubicBezTo>
                    <a:pt x="5" y="4"/>
                    <a:pt x="5" y="3"/>
                    <a:pt x="4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77"/>
            <p:cNvSpPr/>
            <p:nvPr/>
          </p:nvSpPr>
          <p:spPr bwMode="auto">
            <a:xfrm>
              <a:off x="7317598" y="1723280"/>
              <a:ext cx="44450" cy="38100"/>
            </a:xfrm>
            <a:custGeom>
              <a:avLst/>
              <a:gdLst>
                <a:gd name="T0" fmla="*/ 10 w 12"/>
                <a:gd name="T1" fmla="*/ 8 h 10"/>
                <a:gd name="T2" fmla="*/ 11 w 12"/>
                <a:gd name="T3" fmla="*/ 5 h 10"/>
                <a:gd name="T4" fmla="*/ 9 w 12"/>
                <a:gd name="T5" fmla="*/ 0 h 10"/>
                <a:gd name="T6" fmla="*/ 5 w 12"/>
                <a:gd name="T7" fmla="*/ 3 h 10"/>
                <a:gd name="T8" fmla="*/ 1 w 12"/>
                <a:gd name="T9" fmla="*/ 5 h 10"/>
                <a:gd name="T10" fmla="*/ 2 w 12"/>
                <a:gd name="T11" fmla="*/ 8 h 10"/>
                <a:gd name="T12" fmla="*/ 3 w 12"/>
                <a:gd name="T13" fmla="*/ 8 h 10"/>
                <a:gd name="T14" fmla="*/ 4 w 12"/>
                <a:gd name="T15" fmla="*/ 9 h 10"/>
                <a:gd name="T16" fmla="*/ 7 w 12"/>
                <a:gd name="T17" fmla="*/ 9 h 10"/>
                <a:gd name="T18" fmla="*/ 10 w 12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10" y="8"/>
                  </a:moveTo>
                  <a:cubicBezTo>
                    <a:pt x="10" y="7"/>
                    <a:pt x="11" y="5"/>
                    <a:pt x="11" y="5"/>
                  </a:cubicBezTo>
                  <a:cubicBezTo>
                    <a:pt x="12" y="4"/>
                    <a:pt x="10" y="1"/>
                    <a:pt x="9" y="0"/>
                  </a:cubicBezTo>
                  <a:cubicBezTo>
                    <a:pt x="8" y="0"/>
                    <a:pt x="5" y="2"/>
                    <a:pt x="5" y="3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0" y="5"/>
                    <a:pt x="2" y="7"/>
                    <a:pt x="2" y="8"/>
                  </a:cubicBezTo>
                  <a:cubicBezTo>
                    <a:pt x="1" y="9"/>
                    <a:pt x="3" y="8"/>
                    <a:pt x="3" y="8"/>
                  </a:cubicBezTo>
                  <a:cubicBezTo>
                    <a:pt x="3" y="7"/>
                    <a:pt x="4" y="9"/>
                    <a:pt x="4" y="9"/>
                  </a:cubicBezTo>
                  <a:cubicBezTo>
                    <a:pt x="4" y="10"/>
                    <a:pt x="6" y="9"/>
                    <a:pt x="7" y="9"/>
                  </a:cubicBezTo>
                  <a:cubicBezTo>
                    <a:pt x="8" y="10"/>
                    <a:pt x="9" y="9"/>
                    <a:pt x="10" y="8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78"/>
            <p:cNvSpPr/>
            <p:nvPr/>
          </p:nvSpPr>
          <p:spPr bwMode="auto">
            <a:xfrm>
              <a:off x="7463648" y="1437530"/>
              <a:ext cx="38100" cy="85725"/>
            </a:xfrm>
            <a:custGeom>
              <a:avLst/>
              <a:gdLst>
                <a:gd name="T0" fmla="*/ 8 w 10"/>
                <a:gd name="T1" fmla="*/ 22 h 23"/>
                <a:gd name="T2" fmla="*/ 10 w 10"/>
                <a:gd name="T3" fmla="*/ 21 h 23"/>
                <a:gd name="T4" fmla="*/ 5 w 10"/>
                <a:gd name="T5" fmla="*/ 17 h 23"/>
                <a:gd name="T6" fmla="*/ 5 w 10"/>
                <a:gd name="T7" fmla="*/ 10 h 23"/>
                <a:gd name="T8" fmla="*/ 7 w 10"/>
                <a:gd name="T9" fmla="*/ 2 h 23"/>
                <a:gd name="T10" fmla="*/ 4 w 10"/>
                <a:gd name="T11" fmla="*/ 1 h 23"/>
                <a:gd name="T12" fmla="*/ 4 w 10"/>
                <a:gd name="T13" fmla="*/ 2 h 23"/>
                <a:gd name="T14" fmla="*/ 1 w 10"/>
                <a:gd name="T15" fmla="*/ 9 h 23"/>
                <a:gd name="T16" fmla="*/ 0 w 10"/>
                <a:gd name="T17" fmla="*/ 15 h 23"/>
                <a:gd name="T18" fmla="*/ 3 w 10"/>
                <a:gd name="T19" fmla="*/ 22 h 23"/>
                <a:gd name="T20" fmla="*/ 8 w 10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3">
                  <a:moveTo>
                    <a:pt x="8" y="22"/>
                  </a:moveTo>
                  <a:cubicBezTo>
                    <a:pt x="9" y="22"/>
                    <a:pt x="10" y="21"/>
                    <a:pt x="10" y="21"/>
                  </a:cubicBezTo>
                  <a:cubicBezTo>
                    <a:pt x="10" y="20"/>
                    <a:pt x="7" y="18"/>
                    <a:pt x="5" y="17"/>
                  </a:cubicBezTo>
                  <a:cubicBezTo>
                    <a:pt x="4" y="16"/>
                    <a:pt x="5" y="11"/>
                    <a:pt x="5" y="10"/>
                  </a:cubicBezTo>
                  <a:cubicBezTo>
                    <a:pt x="5" y="8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1" y="7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6"/>
                    <a:pt x="3" y="21"/>
                    <a:pt x="3" y="22"/>
                  </a:cubicBezTo>
                  <a:cubicBezTo>
                    <a:pt x="4" y="22"/>
                    <a:pt x="7" y="23"/>
                    <a:pt x="8" y="2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79"/>
            <p:cNvSpPr/>
            <p:nvPr/>
          </p:nvSpPr>
          <p:spPr bwMode="auto">
            <a:xfrm>
              <a:off x="7419198" y="1423242"/>
              <a:ext cx="19050" cy="25400"/>
            </a:xfrm>
            <a:custGeom>
              <a:avLst/>
              <a:gdLst>
                <a:gd name="T0" fmla="*/ 5 w 5"/>
                <a:gd name="T1" fmla="*/ 3 h 7"/>
                <a:gd name="T2" fmla="*/ 2 w 5"/>
                <a:gd name="T3" fmla="*/ 7 h 7"/>
                <a:gd name="T4" fmla="*/ 5 w 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cubicBezTo>
                    <a:pt x="2" y="0"/>
                    <a:pt x="0" y="4"/>
                    <a:pt x="2" y="7"/>
                  </a:cubicBezTo>
                  <a:cubicBezTo>
                    <a:pt x="5" y="7"/>
                    <a:pt x="3" y="4"/>
                    <a:pt x="5" y="3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80"/>
            <p:cNvSpPr/>
            <p:nvPr/>
          </p:nvSpPr>
          <p:spPr bwMode="auto">
            <a:xfrm>
              <a:off x="7141385" y="1943942"/>
              <a:ext cx="22225" cy="26988"/>
            </a:xfrm>
            <a:custGeom>
              <a:avLst/>
              <a:gdLst>
                <a:gd name="T0" fmla="*/ 1 w 6"/>
                <a:gd name="T1" fmla="*/ 1 h 7"/>
                <a:gd name="T2" fmla="*/ 0 w 6"/>
                <a:gd name="T3" fmla="*/ 4 h 7"/>
                <a:gd name="T4" fmla="*/ 3 w 6"/>
                <a:gd name="T5" fmla="*/ 6 h 7"/>
                <a:gd name="T6" fmla="*/ 4 w 6"/>
                <a:gd name="T7" fmla="*/ 1 h 7"/>
                <a:gd name="T8" fmla="*/ 6 w 6"/>
                <a:gd name="T9" fmla="*/ 0 h 7"/>
                <a:gd name="T10" fmla="*/ 1 w 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1" y="1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0" y="5"/>
                    <a:pt x="3" y="7"/>
                    <a:pt x="3" y="6"/>
                  </a:cubicBezTo>
                  <a:cubicBezTo>
                    <a:pt x="4" y="6"/>
                    <a:pt x="2" y="1"/>
                    <a:pt x="4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5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81"/>
            <p:cNvSpPr/>
            <p:nvPr/>
          </p:nvSpPr>
          <p:spPr bwMode="auto">
            <a:xfrm>
              <a:off x="7419198" y="2166192"/>
              <a:ext cx="7938" cy="1111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2 w 2"/>
                <a:gd name="T5" fmla="*/ 1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3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82"/>
            <p:cNvSpPr/>
            <p:nvPr/>
          </p:nvSpPr>
          <p:spPr bwMode="auto">
            <a:xfrm>
              <a:off x="7344585" y="2174130"/>
              <a:ext cx="71438" cy="41275"/>
            </a:xfrm>
            <a:custGeom>
              <a:avLst/>
              <a:gdLst>
                <a:gd name="T0" fmla="*/ 14 w 19"/>
                <a:gd name="T1" fmla="*/ 1 h 11"/>
                <a:gd name="T2" fmla="*/ 10 w 19"/>
                <a:gd name="T3" fmla="*/ 2 h 11"/>
                <a:gd name="T4" fmla="*/ 7 w 19"/>
                <a:gd name="T5" fmla="*/ 3 h 11"/>
                <a:gd name="T6" fmla="*/ 1 w 19"/>
                <a:gd name="T7" fmla="*/ 7 h 11"/>
                <a:gd name="T8" fmla="*/ 1 w 19"/>
                <a:gd name="T9" fmla="*/ 11 h 11"/>
                <a:gd name="T10" fmla="*/ 3 w 19"/>
                <a:gd name="T11" fmla="*/ 9 h 11"/>
                <a:gd name="T12" fmla="*/ 8 w 19"/>
                <a:gd name="T13" fmla="*/ 6 h 11"/>
                <a:gd name="T14" fmla="*/ 11 w 19"/>
                <a:gd name="T15" fmla="*/ 5 h 11"/>
                <a:gd name="T16" fmla="*/ 13 w 19"/>
                <a:gd name="T17" fmla="*/ 6 h 11"/>
                <a:gd name="T18" fmla="*/ 16 w 19"/>
                <a:gd name="T19" fmla="*/ 5 h 11"/>
                <a:gd name="T20" fmla="*/ 18 w 19"/>
                <a:gd name="T21" fmla="*/ 2 h 11"/>
                <a:gd name="T22" fmla="*/ 14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3" y="2"/>
                    <a:pt x="11" y="2"/>
                    <a:pt x="10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3"/>
                    <a:pt x="3" y="6"/>
                    <a:pt x="1" y="7"/>
                  </a:cubicBezTo>
                  <a:cubicBezTo>
                    <a:pt x="0" y="8"/>
                    <a:pt x="0" y="10"/>
                    <a:pt x="1" y="11"/>
                  </a:cubicBezTo>
                  <a:cubicBezTo>
                    <a:pt x="1" y="11"/>
                    <a:pt x="3" y="10"/>
                    <a:pt x="3" y="9"/>
                  </a:cubicBezTo>
                  <a:cubicBezTo>
                    <a:pt x="3" y="8"/>
                    <a:pt x="6" y="6"/>
                    <a:pt x="8" y="6"/>
                  </a:cubicBezTo>
                  <a:cubicBezTo>
                    <a:pt x="9" y="7"/>
                    <a:pt x="10" y="6"/>
                    <a:pt x="11" y="5"/>
                  </a:cubicBezTo>
                  <a:cubicBezTo>
                    <a:pt x="11" y="4"/>
                    <a:pt x="12" y="6"/>
                    <a:pt x="13" y="6"/>
                  </a:cubicBezTo>
                  <a:cubicBezTo>
                    <a:pt x="14" y="6"/>
                    <a:pt x="16" y="5"/>
                    <a:pt x="16" y="5"/>
                  </a:cubicBezTo>
                  <a:cubicBezTo>
                    <a:pt x="17" y="5"/>
                    <a:pt x="17" y="3"/>
                    <a:pt x="18" y="2"/>
                  </a:cubicBezTo>
                  <a:cubicBezTo>
                    <a:pt x="19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83"/>
            <p:cNvSpPr/>
            <p:nvPr/>
          </p:nvSpPr>
          <p:spPr bwMode="auto">
            <a:xfrm>
              <a:off x="7381098" y="2207467"/>
              <a:ext cx="11113" cy="1111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2 h 3"/>
                <a:gd name="T4" fmla="*/ 2 w 3"/>
                <a:gd name="T5" fmla="*/ 0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0" y="2"/>
                    <a:pt x="0" y="2"/>
                  </a:cubicBezTo>
                  <a:cubicBezTo>
                    <a:pt x="1" y="3"/>
                    <a:pt x="2" y="1"/>
                    <a:pt x="2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84"/>
            <p:cNvSpPr/>
            <p:nvPr/>
          </p:nvSpPr>
          <p:spPr bwMode="auto">
            <a:xfrm>
              <a:off x="7350935" y="2177305"/>
              <a:ext cx="7938" cy="793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85"/>
            <p:cNvSpPr/>
            <p:nvPr/>
          </p:nvSpPr>
          <p:spPr bwMode="auto">
            <a:xfrm>
              <a:off x="7358873" y="2166192"/>
              <a:ext cx="11113" cy="1111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1 w 3"/>
                <a:gd name="T5" fmla="*/ 2 h 3"/>
                <a:gd name="T6" fmla="*/ 2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3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86"/>
            <p:cNvSpPr/>
            <p:nvPr/>
          </p:nvSpPr>
          <p:spPr bwMode="auto">
            <a:xfrm>
              <a:off x="7374748" y="2166192"/>
              <a:ext cx="17463" cy="11113"/>
            </a:xfrm>
            <a:custGeom>
              <a:avLst/>
              <a:gdLst>
                <a:gd name="T0" fmla="*/ 2 w 5"/>
                <a:gd name="T1" fmla="*/ 2 h 3"/>
                <a:gd name="T2" fmla="*/ 4 w 5"/>
                <a:gd name="T3" fmla="*/ 2 h 3"/>
                <a:gd name="T4" fmla="*/ 4 w 5"/>
                <a:gd name="T5" fmla="*/ 0 h 3"/>
                <a:gd name="T6" fmla="*/ 1 w 5"/>
                <a:gd name="T7" fmla="*/ 0 h 3"/>
                <a:gd name="T8" fmla="*/ 1 w 5"/>
                <a:gd name="T9" fmla="*/ 2 h 3"/>
                <a:gd name="T10" fmla="*/ 2 w 5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2"/>
                  </a:moveTo>
                  <a:cubicBezTo>
                    <a:pt x="3" y="2"/>
                    <a:pt x="4" y="3"/>
                    <a:pt x="4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0" y="0"/>
                    <a:pt x="1" y="2"/>
                    <a:pt x="1" y="2"/>
                  </a:cubicBezTo>
                  <a:cubicBezTo>
                    <a:pt x="2" y="3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064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Rectangle 87"/>
            <p:cNvSpPr>
              <a:spLocks noChangeArrowheads="1"/>
            </p:cNvSpPr>
            <p:nvPr/>
          </p:nvSpPr>
          <p:spPr bwMode="auto">
            <a:xfrm>
              <a:off x="4010834" y="1310530"/>
              <a:ext cx="83240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L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0" name="Rectangle 88"/>
            <p:cNvSpPr>
              <a:spLocks noChangeArrowheads="1"/>
            </p:cNvSpPr>
            <p:nvPr/>
          </p:nvSpPr>
          <p:spPr bwMode="auto">
            <a:xfrm>
              <a:off x="4063223" y="1310530"/>
              <a:ext cx="103486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o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1" name="Rectangle 89"/>
            <p:cNvSpPr>
              <a:spLocks noChangeArrowheads="1"/>
            </p:cNvSpPr>
            <p:nvPr/>
          </p:nvSpPr>
          <p:spPr bwMode="auto">
            <a:xfrm>
              <a:off x="4129899" y="1310530"/>
              <a:ext cx="60743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4" name="Rectangle 92"/>
            <p:cNvSpPr>
              <a:spLocks noChangeArrowheads="1"/>
            </p:cNvSpPr>
            <p:nvPr/>
          </p:nvSpPr>
          <p:spPr bwMode="auto">
            <a:xfrm>
              <a:off x="5380848" y="1310530"/>
              <a:ext cx="38246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,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7" name="Rectangle 95"/>
            <p:cNvSpPr>
              <a:spLocks noChangeArrowheads="1"/>
            </p:cNvSpPr>
            <p:nvPr/>
          </p:nvSpPr>
          <p:spPr bwMode="auto">
            <a:xfrm>
              <a:off x="5725336" y="1310530"/>
              <a:ext cx="80989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c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2" name="Rectangle 100"/>
            <p:cNvSpPr>
              <a:spLocks noChangeArrowheads="1"/>
            </p:cNvSpPr>
            <p:nvPr/>
          </p:nvSpPr>
          <p:spPr bwMode="auto">
            <a:xfrm>
              <a:off x="4836335" y="1451818"/>
              <a:ext cx="60743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t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3" name="Rectangle 101"/>
            <p:cNvSpPr>
              <a:spLocks noChangeArrowheads="1"/>
            </p:cNvSpPr>
            <p:nvPr/>
          </p:nvSpPr>
          <p:spPr bwMode="auto">
            <a:xfrm>
              <a:off x="4874435" y="1451818"/>
              <a:ext cx="175477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. 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6" name="Rectangle 104"/>
            <p:cNvSpPr>
              <a:spLocks noChangeArrowheads="1"/>
            </p:cNvSpPr>
            <p:nvPr/>
          </p:nvSpPr>
          <p:spPr bwMode="auto">
            <a:xfrm>
              <a:off x="4010834" y="1594692"/>
              <a:ext cx="467939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hones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0" name="Rectangle 108"/>
            <p:cNvSpPr>
              <a:spLocks noChangeArrowheads="1"/>
            </p:cNvSpPr>
            <p:nvPr/>
          </p:nvSpPr>
          <p:spPr bwMode="auto">
            <a:xfrm>
              <a:off x="5204635" y="1594692"/>
              <a:ext cx="267716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e vi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3" name="Rectangle 111"/>
            <p:cNvSpPr>
              <a:spLocks noChangeArrowheads="1"/>
            </p:cNvSpPr>
            <p:nvPr/>
          </p:nvSpPr>
          <p:spPr bwMode="auto">
            <a:xfrm>
              <a:off x="4010834" y="1742331"/>
              <a:ext cx="121484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U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5" name="Rectangle 113"/>
            <p:cNvSpPr>
              <a:spLocks noChangeArrowheads="1"/>
            </p:cNvSpPr>
            <p:nvPr/>
          </p:nvSpPr>
          <p:spPr bwMode="auto">
            <a:xfrm>
              <a:off x="4915710" y="1742331"/>
              <a:ext cx="80989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c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6" name="Rectangle 114"/>
            <p:cNvSpPr>
              <a:spLocks noChangeArrowheads="1"/>
            </p:cNvSpPr>
            <p:nvPr/>
          </p:nvSpPr>
          <p:spPr bwMode="auto">
            <a:xfrm>
              <a:off x="4971274" y="1742331"/>
              <a:ext cx="92239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7" name="Rectangle 115"/>
            <p:cNvSpPr>
              <a:spLocks noChangeArrowheads="1"/>
            </p:cNvSpPr>
            <p:nvPr/>
          </p:nvSpPr>
          <p:spPr bwMode="auto">
            <a:xfrm>
              <a:off x="5031599" y="1742331"/>
              <a:ext cx="60743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49" name="Rectangle 117"/>
            <p:cNvSpPr>
              <a:spLocks noChangeArrowheads="1"/>
            </p:cNvSpPr>
            <p:nvPr/>
          </p:nvSpPr>
          <p:spPr bwMode="auto">
            <a:xfrm>
              <a:off x="5128435" y="1742331"/>
              <a:ext cx="98987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n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1" name="Rectangle 119"/>
            <p:cNvSpPr>
              <a:spLocks noChangeArrowheads="1"/>
            </p:cNvSpPr>
            <p:nvPr/>
          </p:nvSpPr>
          <p:spPr bwMode="auto">
            <a:xfrm>
              <a:off x="4010834" y="1885205"/>
              <a:ext cx="195725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be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2" name="Rectangle 120"/>
            <p:cNvSpPr>
              <a:spLocks noChangeArrowheads="1"/>
            </p:cNvSpPr>
            <p:nvPr/>
          </p:nvSpPr>
          <p:spPr bwMode="auto">
            <a:xfrm>
              <a:off x="4137835" y="1885205"/>
              <a:ext cx="89988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a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6" name="Rectangle 124"/>
            <p:cNvSpPr>
              <a:spLocks noChangeArrowheads="1"/>
            </p:cNvSpPr>
            <p:nvPr/>
          </p:nvSpPr>
          <p:spPr bwMode="auto">
            <a:xfrm>
              <a:off x="5339573" y="1885205"/>
              <a:ext cx="60743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7" name="Rectangle 125"/>
            <p:cNvSpPr>
              <a:spLocks noChangeArrowheads="1"/>
            </p:cNvSpPr>
            <p:nvPr/>
          </p:nvSpPr>
          <p:spPr bwMode="auto">
            <a:xfrm>
              <a:off x="5377673" y="1885205"/>
              <a:ext cx="92239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e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8" name="Rectangle 126"/>
            <p:cNvSpPr>
              <a:spLocks noChangeArrowheads="1"/>
            </p:cNvSpPr>
            <p:nvPr/>
          </p:nvSpPr>
          <p:spPr bwMode="auto">
            <a:xfrm>
              <a:off x="5436410" y="1885205"/>
              <a:ext cx="74241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s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1" name="Rectangle 129"/>
            <p:cNvSpPr>
              <a:spLocks noChangeArrowheads="1"/>
            </p:cNvSpPr>
            <p:nvPr/>
          </p:nvSpPr>
          <p:spPr bwMode="auto">
            <a:xfrm>
              <a:off x="4569636" y="2031255"/>
              <a:ext cx="60743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r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2" name="Rectangle 130"/>
            <p:cNvSpPr>
              <a:spLocks noChangeArrowheads="1"/>
            </p:cNvSpPr>
            <p:nvPr/>
          </p:nvSpPr>
          <p:spPr bwMode="auto">
            <a:xfrm>
              <a:off x="4610910" y="2031255"/>
              <a:ext cx="42746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i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3" name="Rectangle 131"/>
            <p:cNvSpPr>
              <a:spLocks noChangeArrowheads="1"/>
            </p:cNvSpPr>
            <p:nvPr/>
          </p:nvSpPr>
          <p:spPr bwMode="auto">
            <a:xfrm>
              <a:off x="4637898" y="2031255"/>
              <a:ext cx="74241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s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8" name="Rectangle 136"/>
            <p:cNvSpPr>
              <a:spLocks noChangeArrowheads="1"/>
            </p:cNvSpPr>
            <p:nvPr/>
          </p:nvSpPr>
          <p:spPr bwMode="auto">
            <a:xfrm>
              <a:off x="5237973" y="2031255"/>
              <a:ext cx="38246" cy="194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zh-CN" sz="900" b="0" i="0" u="none" strike="noStrike" cap="none" normalizeH="0" baseline="0">
                  <a:ln>
                    <a:noFill/>
                  </a:ln>
                  <a:solidFill>
                    <a:srgbClr val="969696"/>
                  </a:solidFill>
                  <a:effectLst/>
                  <a:latin typeface="+mn-lt"/>
                  <a:cs typeface="+mn-ea"/>
                  <a:sym typeface="+mn-lt"/>
                </a:rPr>
                <a:t>.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9" name="Freeform 155"/>
            <p:cNvSpPr/>
            <p:nvPr/>
          </p:nvSpPr>
          <p:spPr bwMode="auto">
            <a:xfrm>
              <a:off x="2894823" y="2459880"/>
              <a:ext cx="1435100" cy="1265238"/>
            </a:xfrm>
            <a:custGeom>
              <a:avLst/>
              <a:gdLst>
                <a:gd name="T0" fmla="*/ 57 w 382"/>
                <a:gd name="T1" fmla="*/ 0 h 337"/>
                <a:gd name="T2" fmla="*/ 201 w 382"/>
                <a:gd name="T3" fmla="*/ 227 h 337"/>
                <a:gd name="T4" fmla="*/ 308 w 382"/>
                <a:gd name="T5" fmla="*/ 11 h 337"/>
                <a:gd name="T6" fmla="*/ 382 w 382"/>
                <a:gd name="T7" fmla="*/ 48 h 337"/>
                <a:gd name="T8" fmla="*/ 249 w 382"/>
                <a:gd name="T9" fmla="*/ 314 h 337"/>
                <a:gd name="T10" fmla="*/ 220 w 382"/>
                <a:gd name="T11" fmla="*/ 336 h 337"/>
                <a:gd name="T12" fmla="*/ 212 w 382"/>
                <a:gd name="T13" fmla="*/ 337 h 337"/>
                <a:gd name="T14" fmla="*/ 186 w 382"/>
                <a:gd name="T15" fmla="*/ 328 h 337"/>
                <a:gd name="T16" fmla="*/ 0 w 382"/>
                <a:gd name="T17" fmla="*/ 120 h 337"/>
                <a:gd name="T18" fmla="*/ 57 w 382"/>
                <a:gd name="T1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37">
                  <a:moveTo>
                    <a:pt x="57" y="0"/>
                  </a:moveTo>
                  <a:cubicBezTo>
                    <a:pt x="201" y="227"/>
                    <a:pt x="201" y="227"/>
                    <a:pt x="201" y="227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82" y="48"/>
                    <a:pt x="382" y="48"/>
                    <a:pt x="382" y="48"/>
                  </a:cubicBezTo>
                  <a:cubicBezTo>
                    <a:pt x="249" y="314"/>
                    <a:pt x="249" y="314"/>
                    <a:pt x="249" y="314"/>
                  </a:cubicBezTo>
                  <a:cubicBezTo>
                    <a:pt x="243" y="326"/>
                    <a:pt x="233" y="334"/>
                    <a:pt x="220" y="336"/>
                  </a:cubicBezTo>
                  <a:cubicBezTo>
                    <a:pt x="218" y="337"/>
                    <a:pt x="215" y="337"/>
                    <a:pt x="212" y="337"/>
                  </a:cubicBezTo>
                  <a:cubicBezTo>
                    <a:pt x="203" y="337"/>
                    <a:pt x="193" y="334"/>
                    <a:pt x="186" y="328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Rectangle 156"/>
            <p:cNvSpPr>
              <a:spLocks noChangeArrowheads="1"/>
            </p:cNvSpPr>
            <p:nvPr/>
          </p:nvSpPr>
          <p:spPr bwMode="auto">
            <a:xfrm>
              <a:off x="1810560" y="2166192"/>
              <a:ext cx="630238" cy="161925"/>
            </a:xfrm>
            <a:prstGeom prst="rect">
              <a:avLst/>
            </a:prstGeom>
            <a:solidFill>
              <a:srgbClr val="E0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157"/>
            <p:cNvSpPr/>
            <p:nvPr/>
          </p:nvSpPr>
          <p:spPr bwMode="auto">
            <a:xfrm>
              <a:off x="1210485" y="719980"/>
              <a:ext cx="1111250" cy="1558925"/>
            </a:xfrm>
            <a:custGeom>
              <a:avLst/>
              <a:gdLst>
                <a:gd name="T0" fmla="*/ 280 w 296"/>
                <a:gd name="T1" fmla="*/ 287 h 415"/>
                <a:gd name="T2" fmla="*/ 256 w 296"/>
                <a:gd name="T3" fmla="*/ 275 h 415"/>
                <a:gd name="T4" fmla="*/ 256 w 296"/>
                <a:gd name="T5" fmla="*/ 30 h 415"/>
                <a:gd name="T6" fmla="*/ 296 w 296"/>
                <a:gd name="T7" fmla="*/ 0 h 415"/>
                <a:gd name="T8" fmla="*/ 241 w 296"/>
                <a:gd name="T9" fmla="*/ 0 h 415"/>
                <a:gd name="T10" fmla="*/ 59 w 296"/>
                <a:gd name="T11" fmla="*/ 0 h 415"/>
                <a:gd name="T12" fmla="*/ 52 w 296"/>
                <a:gd name="T13" fmla="*/ 158 h 415"/>
                <a:gd name="T14" fmla="*/ 51 w 296"/>
                <a:gd name="T15" fmla="*/ 160 h 415"/>
                <a:gd name="T16" fmla="*/ 0 w 296"/>
                <a:gd name="T17" fmla="*/ 208 h 415"/>
                <a:gd name="T18" fmla="*/ 51 w 296"/>
                <a:gd name="T19" fmla="*/ 255 h 415"/>
                <a:gd name="T20" fmla="*/ 54 w 296"/>
                <a:gd name="T21" fmla="*/ 255 h 415"/>
                <a:gd name="T22" fmla="*/ 54 w 296"/>
                <a:gd name="T23" fmla="*/ 256 h 415"/>
                <a:gd name="T24" fmla="*/ 54 w 296"/>
                <a:gd name="T25" fmla="*/ 256 h 415"/>
                <a:gd name="T26" fmla="*/ 195 w 296"/>
                <a:gd name="T27" fmla="*/ 413 h 415"/>
                <a:gd name="T28" fmla="*/ 195 w 296"/>
                <a:gd name="T29" fmla="*/ 413 h 415"/>
                <a:gd name="T30" fmla="*/ 241 w 296"/>
                <a:gd name="T31" fmla="*/ 413 h 415"/>
                <a:gd name="T32" fmla="*/ 256 w 296"/>
                <a:gd name="T33" fmla="*/ 414 h 415"/>
                <a:gd name="T34" fmla="*/ 256 w 296"/>
                <a:gd name="T35" fmla="*/ 302 h 415"/>
                <a:gd name="T36" fmla="*/ 280 w 296"/>
                <a:gd name="T37" fmla="*/ 28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415">
                  <a:moveTo>
                    <a:pt x="280" y="287"/>
                  </a:moveTo>
                  <a:cubicBezTo>
                    <a:pt x="256" y="275"/>
                    <a:pt x="256" y="275"/>
                    <a:pt x="256" y="275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72" y="24"/>
                    <a:pt x="29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4" y="83"/>
                    <a:pt x="52" y="158"/>
                  </a:cubicBezTo>
                  <a:cubicBezTo>
                    <a:pt x="52" y="158"/>
                    <a:pt x="51" y="160"/>
                    <a:pt x="51" y="160"/>
                  </a:cubicBezTo>
                  <a:cubicBezTo>
                    <a:pt x="22" y="160"/>
                    <a:pt x="0" y="182"/>
                    <a:pt x="0" y="208"/>
                  </a:cubicBezTo>
                  <a:cubicBezTo>
                    <a:pt x="0" y="234"/>
                    <a:pt x="22" y="255"/>
                    <a:pt x="51" y="255"/>
                  </a:cubicBezTo>
                  <a:cubicBezTo>
                    <a:pt x="52" y="255"/>
                    <a:pt x="53" y="256"/>
                    <a:pt x="54" y="255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104" y="380"/>
                    <a:pt x="195" y="413"/>
                  </a:cubicBezTo>
                  <a:cubicBezTo>
                    <a:pt x="195" y="413"/>
                    <a:pt x="195" y="413"/>
                    <a:pt x="195" y="413"/>
                  </a:cubicBezTo>
                  <a:cubicBezTo>
                    <a:pt x="206" y="415"/>
                    <a:pt x="241" y="413"/>
                    <a:pt x="241" y="413"/>
                  </a:cubicBezTo>
                  <a:cubicBezTo>
                    <a:pt x="241" y="413"/>
                    <a:pt x="247" y="413"/>
                    <a:pt x="256" y="414"/>
                  </a:cubicBezTo>
                  <a:cubicBezTo>
                    <a:pt x="256" y="302"/>
                    <a:pt x="256" y="302"/>
                    <a:pt x="256" y="302"/>
                  </a:cubicBezTo>
                  <a:lnTo>
                    <a:pt x="280" y="287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158"/>
            <p:cNvSpPr/>
            <p:nvPr/>
          </p:nvSpPr>
          <p:spPr bwMode="auto">
            <a:xfrm>
              <a:off x="2215373" y="2256680"/>
              <a:ext cx="109538" cy="19050"/>
            </a:xfrm>
            <a:custGeom>
              <a:avLst/>
              <a:gdLst>
                <a:gd name="T0" fmla="*/ 19 w 29"/>
                <a:gd name="T1" fmla="*/ 4 h 5"/>
                <a:gd name="T2" fmla="*/ 29 w 29"/>
                <a:gd name="T3" fmla="*/ 0 h 5"/>
                <a:gd name="T4" fmla="*/ 0 w 29"/>
                <a:gd name="T5" fmla="*/ 5 h 5"/>
                <a:gd name="T6" fmla="*/ 19 w 29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">
                  <a:moveTo>
                    <a:pt x="19" y="4"/>
                  </a:moveTo>
                  <a:cubicBezTo>
                    <a:pt x="22" y="3"/>
                    <a:pt x="25" y="1"/>
                    <a:pt x="29" y="0"/>
                  </a:cubicBezTo>
                  <a:cubicBezTo>
                    <a:pt x="17" y="2"/>
                    <a:pt x="7" y="4"/>
                    <a:pt x="0" y="5"/>
                  </a:cubicBezTo>
                  <a:cubicBezTo>
                    <a:pt x="7" y="5"/>
                    <a:pt x="15" y="5"/>
                    <a:pt x="19" y="4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159"/>
            <p:cNvSpPr/>
            <p:nvPr/>
          </p:nvSpPr>
          <p:spPr bwMode="auto">
            <a:xfrm>
              <a:off x="2159810" y="719980"/>
              <a:ext cx="858838" cy="1555750"/>
            </a:xfrm>
            <a:custGeom>
              <a:avLst/>
              <a:gdLst>
                <a:gd name="T0" fmla="*/ 175 w 229"/>
                <a:gd name="T1" fmla="*/ 256 h 414"/>
                <a:gd name="T2" fmla="*/ 178 w 229"/>
                <a:gd name="T3" fmla="*/ 256 h 414"/>
                <a:gd name="T4" fmla="*/ 229 w 229"/>
                <a:gd name="T5" fmla="*/ 209 h 414"/>
                <a:gd name="T6" fmla="*/ 178 w 229"/>
                <a:gd name="T7" fmla="*/ 162 h 414"/>
                <a:gd name="T8" fmla="*/ 176 w 229"/>
                <a:gd name="T9" fmla="*/ 158 h 414"/>
                <a:gd name="T10" fmla="*/ 170 w 229"/>
                <a:gd name="T11" fmla="*/ 0 h 414"/>
                <a:gd name="T12" fmla="*/ 43 w 229"/>
                <a:gd name="T13" fmla="*/ 0 h 414"/>
                <a:gd name="T14" fmla="*/ 0 w 229"/>
                <a:gd name="T15" fmla="*/ 30 h 414"/>
                <a:gd name="T16" fmla="*/ 0 w 229"/>
                <a:gd name="T17" fmla="*/ 414 h 414"/>
                <a:gd name="T18" fmla="*/ 13 w 229"/>
                <a:gd name="T19" fmla="*/ 414 h 414"/>
                <a:gd name="T20" fmla="*/ 43 w 229"/>
                <a:gd name="T21" fmla="*/ 409 h 414"/>
                <a:gd name="T22" fmla="*/ 175 w 229"/>
                <a:gd name="T23" fmla="*/ 25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414">
                  <a:moveTo>
                    <a:pt x="175" y="256"/>
                  </a:moveTo>
                  <a:cubicBezTo>
                    <a:pt x="176" y="256"/>
                    <a:pt x="177" y="256"/>
                    <a:pt x="178" y="256"/>
                  </a:cubicBezTo>
                  <a:cubicBezTo>
                    <a:pt x="206" y="256"/>
                    <a:pt x="229" y="235"/>
                    <a:pt x="229" y="209"/>
                  </a:cubicBezTo>
                  <a:cubicBezTo>
                    <a:pt x="229" y="183"/>
                    <a:pt x="206" y="162"/>
                    <a:pt x="178" y="162"/>
                  </a:cubicBezTo>
                  <a:cubicBezTo>
                    <a:pt x="177" y="162"/>
                    <a:pt x="177" y="158"/>
                    <a:pt x="176" y="158"/>
                  </a:cubicBezTo>
                  <a:cubicBezTo>
                    <a:pt x="175" y="83"/>
                    <a:pt x="170" y="0"/>
                    <a:pt x="1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24"/>
                    <a:pt x="0" y="30"/>
                    <a:pt x="0" y="30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4" y="414"/>
                    <a:pt x="9" y="414"/>
                    <a:pt x="13" y="414"/>
                  </a:cubicBezTo>
                  <a:cubicBezTo>
                    <a:pt x="21" y="413"/>
                    <a:pt x="32" y="411"/>
                    <a:pt x="43" y="409"/>
                  </a:cubicBezTo>
                  <a:cubicBezTo>
                    <a:pt x="128" y="371"/>
                    <a:pt x="175" y="256"/>
                    <a:pt x="175" y="25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160"/>
            <p:cNvSpPr/>
            <p:nvPr/>
          </p:nvSpPr>
          <p:spPr bwMode="auto">
            <a:xfrm>
              <a:off x="2080435" y="4288680"/>
              <a:ext cx="574675" cy="2309813"/>
            </a:xfrm>
            <a:custGeom>
              <a:avLst/>
              <a:gdLst>
                <a:gd name="T0" fmla="*/ 102 w 362"/>
                <a:gd name="T1" fmla="*/ 1455 h 1455"/>
                <a:gd name="T2" fmla="*/ 312 w 362"/>
                <a:gd name="T3" fmla="*/ 1455 h 1455"/>
                <a:gd name="T4" fmla="*/ 362 w 362"/>
                <a:gd name="T5" fmla="*/ 0 h 1455"/>
                <a:gd name="T6" fmla="*/ 0 w 362"/>
                <a:gd name="T7" fmla="*/ 0 h 1455"/>
                <a:gd name="T8" fmla="*/ 102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102" y="1455"/>
                  </a:moveTo>
                  <a:lnTo>
                    <a:pt x="312" y="1455"/>
                  </a:lnTo>
                  <a:lnTo>
                    <a:pt x="362" y="0"/>
                  </a:lnTo>
                  <a:lnTo>
                    <a:pt x="0" y="0"/>
                  </a:lnTo>
                  <a:lnTo>
                    <a:pt x="102" y="145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161"/>
            <p:cNvSpPr/>
            <p:nvPr/>
          </p:nvSpPr>
          <p:spPr bwMode="auto">
            <a:xfrm>
              <a:off x="2080435" y="4288680"/>
              <a:ext cx="574675" cy="2309813"/>
            </a:xfrm>
            <a:custGeom>
              <a:avLst/>
              <a:gdLst>
                <a:gd name="T0" fmla="*/ 102 w 362"/>
                <a:gd name="T1" fmla="*/ 1455 h 1455"/>
                <a:gd name="T2" fmla="*/ 312 w 362"/>
                <a:gd name="T3" fmla="*/ 1455 h 1455"/>
                <a:gd name="T4" fmla="*/ 362 w 362"/>
                <a:gd name="T5" fmla="*/ 0 h 1455"/>
                <a:gd name="T6" fmla="*/ 0 w 362"/>
                <a:gd name="T7" fmla="*/ 0 h 1455"/>
                <a:gd name="T8" fmla="*/ 102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102" y="1455"/>
                  </a:moveTo>
                  <a:lnTo>
                    <a:pt x="312" y="1455"/>
                  </a:lnTo>
                  <a:lnTo>
                    <a:pt x="362" y="0"/>
                  </a:lnTo>
                  <a:lnTo>
                    <a:pt x="0" y="0"/>
                  </a:lnTo>
                  <a:lnTo>
                    <a:pt x="102" y="1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62"/>
            <p:cNvSpPr/>
            <p:nvPr/>
          </p:nvSpPr>
          <p:spPr bwMode="auto">
            <a:xfrm>
              <a:off x="1596248" y="4288680"/>
              <a:ext cx="574675" cy="2309813"/>
            </a:xfrm>
            <a:custGeom>
              <a:avLst/>
              <a:gdLst>
                <a:gd name="T0" fmla="*/ 260 w 362"/>
                <a:gd name="T1" fmla="*/ 1455 h 1455"/>
                <a:gd name="T2" fmla="*/ 50 w 362"/>
                <a:gd name="T3" fmla="*/ 1455 h 1455"/>
                <a:gd name="T4" fmla="*/ 0 w 362"/>
                <a:gd name="T5" fmla="*/ 0 h 1455"/>
                <a:gd name="T6" fmla="*/ 362 w 362"/>
                <a:gd name="T7" fmla="*/ 0 h 1455"/>
                <a:gd name="T8" fmla="*/ 260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260" y="1455"/>
                  </a:moveTo>
                  <a:lnTo>
                    <a:pt x="50" y="1455"/>
                  </a:lnTo>
                  <a:lnTo>
                    <a:pt x="0" y="0"/>
                  </a:lnTo>
                  <a:lnTo>
                    <a:pt x="362" y="0"/>
                  </a:lnTo>
                  <a:lnTo>
                    <a:pt x="260" y="1455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163"/>
            <p:cNvSpPr/>
            <p:nvPr/>
          </p:nvSpPr>
          <p:spPr bwMode="auto">
            <a:xfrm>
              <a:off x="1596248" y="4288680"/>
              <a:ext cx="574675" cy="2309813"/>
            </a:xfrm>
            <a:custGeom>
              <a:avLst/>
              <a:gdLst>
                <a:gd name="T0" fmla="*/ 260 w 362"/>
                <a:gd name="T1" fmla="*/ 1455 h 1455"/>
                <a:gd name="T2" fmla="*/ 50 w 362"/>
                <a:gd name="T3" fmla="*/ 1455 h 1455"/>
                <a:gd name="T4" fmla="*/ 0 w 362"/>
                <a:gd name="T5" fmla="*/ 0 h 1455"/>
                <a:gd name="T6" fmla="*/ 362 w 362"/>
                <a:gd name="T7" fmla="*/ 0 h 1455"/>
                <a:gd name="T8" fmla="*/ 260 w 362"/>
                <a:gd name="T9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2" h="1455">
                  <a:moveTo>
                    <a:pt x="260" y="1455"/>
                  </a:moveTo>
                  <a:lnTo>
                    <a:pt x="50" y="1455"/>
                  </a:lnTo>
                  <a:lnTo>
                    <a:pt x="0" y="0"/>
                  </a:lnTo>
                  <a:lnTo>
                    <a:pt x="362" y="0"/>
                  </a:lnTo>
                  <a:lnTo>
                    <a:pt x="260" y="14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Rectangle 164"/>
            <p:cNvSpPr>
              <a:spLocks noChangeArrowheads="1"/>
            </p:cNvSpPr>
            <p:nvPr/>
          </p:nvSpPr>
          <p:spPr bwMode="auto">
            <a:xfrm>
              <a:off x="1548623" y="2459880"/>
              <a:ext cx="1136650" cy="1111250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Rectangle 165"/>
            <p:cNvSpPr>
              <a:spLocks noChangeArrowheads="1"/>
            </p:cNvSpPr>
            <p:nvPr/>
          </p:nvSpPr>
          <p:spPr bwMode="auto">
            <a:xfrm>
              <a:off x="1972485" y="2328117"/>
              <a:ext cx="288925" cy="165100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166"/>
            <p:cNvSpPr/>
            <p:nvPr/>
          </p:nvSpPr>
          <p:spPr bwMode="auto">
            <a:xfrm>
              <a:off x="1942323" y="2459880"/>
              <a:ext cx="349250" cy="1828800"/>
            </a:xfrm>
            <a:custGeom>
              <a:avLst/>
              <a:gdLst>
                <a:gd name="T0" fmla="*/ 0 w 220"/>
                <a:gd name="T1" fmla="*/ 1057 h 1152"/>
                <a:gd name="T2" fmla="*/ 111 w 220"/>
                <a:gd name="T3" fmla="*/ 1152 h 1152"/>
                <a:gd name="T4" fmla="*/ 220 w 220"/>
                <a:gd name="T5" fmla="*/ 1057 h 1152"/>
                <a:gd name="T6" fmla="*/ 142 w 220"/>
                <a:gd name="T7" fmla="*/ 0 h 1152"/>
                <a:gd name="T8" fmla="*/ 78 w 220"/>
                <a:gd name="T9" fmla="*/ 0 h 1152"/>
                <a:gd name="T10" fmla="*/ 0 w 220"/>
                <a:gd name="T11" fmla="*/ 105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52">
                  <a:moveTo>
                    <a:pt x="0" y="1057"/>
                  </a:moveTo>
                  <a:lnTo>
                    <a:pt x="111" y="1152"/>
                  </a:lnTo>
                  <a:lnTo>
                    <a:pt x="220" y="1057"/>
                  </a:lnTo>
                  <a:lnTo>
                    <a:pt x="142" y="0"/>
                  </a:lnTo>
                  <a:lnTo>
                    <a:pt x="78" y="0"/>
                  </a:lnTo>
                  <a:lnTo>
                    <a:pt x="0" y="1057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167"/>
            <p:cNvSpPr/>
            <p:nvPr/>
          </p:nvSpPr>
          <p:spPr bwMode="auto">
            <a:xfrm>
              <a:off x="2209023" y="2328117"/>
              <a:ext cx="325438" cy="225425"/>
            </a:xfrm>
            <a:custGeom>
              <a:avLst/>
              <a:gdLst>
                <a:gd name="T0" fmla="*/ 45 w 205"/>
                <a:gd name="T1" fmla="*/ 142 h 142"/>
                <a:gd name="T2" fmla="*/ 205 w 205"/>
                <a:gd name="T3" fmla="*/ 83 h 142"/>
                <a:gd name="T4" fmla="*/ 205 w 205"/>
                <a:gd name="T5" fmla="*/ 0 h 142"/>
                <a:gd name="T6" fmla="*/ 0 w 205"/>
                <a:gd name="T7" fmla="*/ 0 h 142"/>
                <a:gd name="T8" fmla="*/ 45 w 20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142">
                  <a:moveTo>
                    <a:pt x="45" y="142"/>
                  </a:moveTo>
                  <a:lnTo>
                    <a:pt x="205" y="83"/>
                  </a:lnTo>
                  <a:lnTo>
                    <a:pt x="205" y="0"/>
                  </a:lnTo>
                  <a:lnTo>
                    <a:pt x="0" y="0"/>
                  </a:lnTo>
                  <a:lnTo>
                    <a:pt x="45" y="142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168"/>
            <p:cNvSpPr/>
            <p:nvPr/>
          </p:nvSpPr>
          <p:spPr bwMode="auto">
            <a:xfrm>
              <a:off x="1697848" y="2328117"/>
              <a:ext cx="327025" cy="225425"/>
            </a:xfrm>
            <a:custGeom>
              <a:avLst/>
              <a:gdLst>
                <a:gd name="T0" fmla="*/ 161 w 206"/>
                <a:gd name="T1" fmla="*/ 142 h 142"/>
                <a:gd name="T2" fmla="*/ 0 w 206"/>
                <a:gd name="T3" fmla="*/ 83 h 142"/>
                <a:gd name="T4" fmla="*/ 0 w 206"/>
                <a:gd name="T5" fmla="*/ 0 h 142"/>
                <a:gd name="T6" fmla="*/ 206 w 206"/>
                <a:gd name="T7" fmla="*/ 0 h 142"/>
                <a:gd name="T8" fmla="*/ 161 w 206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2">
                  <a:moveTo>
                    <a:pt x="161" y="142"/>
                  </a:moveTo>
                  <a:lnTo>
                    <a:pt x="0" y="83"/>
                  </a:lnTo>
                  <a:lnTo>
                    <a:pt x="0" y="0"/>
                  </a:lnTo>
                  <a:lnTo>
                    <a:pt x="206" y="0"/>
                  </a:lnTo>
                  <a:lnTo>
                    <a:pt x="161" y="142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169"/>
            <p:cNvSpPr/>
            <p:nvPr/>
          </p:nvSpPr>
          <p:spPr bwMode="auto">
            <a:xfrm>
              <a:off x="721535" y="2459880"/>
              <a:ext cx="687388" cy="2073275"/>
            </a:xfrm>
            <a:custGeom>
              <a:avLst/>
              <a:gdLst>
                <a:gd name="T0" fmla="*/ 116 w 183"/>
                <a:gd name="T1" fmla="*/ 545 h 552"/>
                <a:gd name="T2" fmla="*/ 37 w 183"/>
                <a:gd name="T3" fmla="*/ 552 h 552"/>
                <a:gd name="T4" fmla="*/ 108 w 183"/>
                <a:gd name="T5" fmla="*/ 0 h 552"/>
                <a:gd name="T6" fmla="*/ 183 w 183"/>
                <a:gd name="T7" fmla="*/ 20 h 552"/>
                <a:gd name="T8" fmla="*/ 116 w 183"/>
                <a:gd name="T9" fmla="*/ 5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552">
                  <a:moveTo>
                    <a:pt x="116" y="545"/>
                  </a:moveTo>
                  <a:cubicBezTo>
                    <a:pt x="90" y="547"/>
                    <a:pt x="63" y="550"/>
                    <a:pt x="37" y="552"/>
                  </a:cubicBezTo>
                  <a:cubicBezTo>
                    <a:pt x="0" y="366"/>
                    <a:pt x="24" y="177"/>
                    <a:pt x="108" y="0"/>
                  </a:cubicBezTo>
                  <a:cubicBezTo>
                    <a:pt x="133" y="7"/>
                    <a:pt x="158" y="13"/>
                    <a:pt x="183" y="20"/>
                  </a:cubicBezTo>
                  <a:cubicBezTo>
                    <a:pt x="104" y="188"/>
                    <a:pt x="81" y="368"/>
                    <a:pt x="116" y="545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170"/>
            <p:cNvSpPr/>
            <p:nvPr/>
          </p:nvSpPr>
          <p:spPr bwMode="auto">
            <a:xfrm>
              <a:off x="864410" y="4506167"/>
              <a:ext cx="401638" cy="296863"/>
            </a:xfrm>
            <a:custGeom>
              <a:avLst/>
              <a:gdLst>
                <a:gd name="T0" fmla="*/ 89 w 107"/>
                <a:gd name="T1" fmla="*/ 9 h 79"/>
                <a:gd name="T2" fmla="*/ 79 w 107"/>
                <a:gd name="T3" fmla="*/ 5 h 79"/>
                <a:gd name="T4" fmla="*/ 77 w 107"/>
                <a:gd name="T5" fmla="*/ 0 h 79"/>
                <a:gd name="T6" fmla="*/ 1 w 107"/>
                <a:gd name="T7" fmla="*/ 7 h 79"/>
                <a:gd name="T8" fmla="*/ 1 w 107"/>
                <a:gd name="T9" fmla="*/ 27 h 79"/>
                <a:gd name="T10" fmla="*/ 49 w 107"/>
                <a:gd name="T11" fmla="*/ 77 h 79"/>
                <a:gd name="T12" fmla="*/ 84 w 107"/>
                <a:gd name="T13" fmla="*/ 30 h 79"/>
                <a:gd name="T14" fmla="*/ 103 w 107"/>
                <a:gd name="T15" fmla="*/ 29 h 79"/>
                <a:gd name="T16" fmla="*/ 89 w 107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79">
                  <a:moveTo>
                    <a:pt x="89" y="9"/>
                  </a:moveTo>
                  <a:cubicBezTo>
                    <a:pt x="86" y="7"/>
                    <a:pt x="82" y="6"/>
                    <a:pt x="79" y="5"/>
                  </a:cubicBezTo>
                  <a:cubicBezTo>
                    <a:pt x="78" y="3"/>
                    <a:pt x="78" y="1"/>
                    <a:pt x="7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4"/>
                    <a:pt x="0" y="20"/>
                    <a:pt x="1" y="27"/>
                  </a:cubicBezTo>
                  <a:cubicBezTo>
                    <a:pt x="5" y="57"/>
                    <a:pt x="26" y="79"/>
                    <a:pt x="49" y="77"/>
                  </a:cubicBezTo>
                  <a:cubicBezTo>
                    <a:pt x="70" y="75"/>
                    <a:pt x="84" y="55"/>
                    <a:pt x="84" y="30"/>
                  </a:cubicBezTo>
                  <a:cubicBezTo>
                    <a:pt x="92" y="32"/>
                    <a:pt x="100" y="32"/>
                    <a:pt x="103" y="29"/>
                  </a:cubicBezTo>
                  <a:cubicBezTo>
                    <a:pt x="107" y="24"/>
                    <a:pt x="101" y="15"/>
                    <a:pt x="89" y="9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171"/>
            <p:cNvSpPr/>
            <p:nvPr/>
          </p:nvSpPr>
          <p:spPr bwMode="auto">
            <a:xfrm>
              <a:off x="2061385" y="2459880"/>
              <a:ext cx="1047750" cy="2144713"/>
            </a:xfrm>
            <a:custGeom>
              <a:avLst/>
              <a:gdLst>
                <a:gd name="T0" fmla="*/ 50 w 279"/>
                <a:gd name="T1" fmla="*/ 571 h 571"/>
                <a:gd name="T2" fmla="*/ 50 w 279"/>
                <a:gd name="T3" fmla="*/ 571 h 571"/>
                <a:gd name="T4" fmla="*/ 48 w 279"/>
                <a:gd name="T5" fmla="*/ 571 h 571"/>
                <a:gd name="T6" fmla="*/ 1 w 279"/>
                <a:gd name="T7" fmla="*/ 536 h 571"/>
                <a:gd name="T8" fmla="*/ 0 w 279"/>
                <a:gd name="T9" fmla="*/ 536 h 571"/>
                <a:gd name="T10" fmla="*/ 0 w 279"/>
                <a:gd name="T11" fmla="*/ 281 h 571"/>
                <a:gd name="T12" fmla="*/ 124 w 279"/>
                <a:gd name="T13" fmla="*/ 0 h 571"/>
                <a:gd name="T14" fmla="*/ 279 w 279"/>
                <a:gd name="T15" fmla="*/ 0 h 571"/>
                <a:gd name="T16" fmla="*/ 218 w 279"/>
                <a:gd name="T17" fmla="*/ 281 h 571"/>
                <a:gd name="T18" fmla="*/ 218 w 279"/>
                <a:gd name="T19" fmla="*/ 571 h 571"/>
                <a:gd name="T20" fmla="*/ 50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50" y="571"/>
                  </a:moveTo>
                  <a:cubicBezTo>
                    <a:pt x="50" y="571"/>
                    <a:pt x="50" y="571"/>
                    <a:pt x="50" y="571"/>
                  </a:cubicBezTo>
                  <a:cubicBezTo>
                    <a:pt x="50" y="571"/>
                    <a:pt x="49" y="571"/>
                    <a:pt x="48" y="571"/>
                  </a:cubicBezTo>
                  <a:cubicBezTo>
                    <a:pt x="24" y="571"/>
                    <a:pt x="4" y="556"/>
                    <a:pt x="1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571"/>
                    <a:pt x="218" y="571"/>
                    <a:pt x="218" y="571"/>
                  </a:cubicBezTo>
                  <a:lnTo>
                    <a:pt x="50" y="571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172"/>
            <p:cNvSpPr/>
            <p:nvPr/>
          </p:nvSpPr>
          <p:spPr bwMode="auto">
            <a:xfrm>
              <a:off x="2061385" y="2388442"/>
              <a:ext cx="725488" cy="1127125"/>
            </a:xfrm>
            <a:custGeom>
              <a:avLst/>
              <a:gdLst>
                <a:gd name="T0" fmla="*/ 244 w 457"/>
                <a:gd name="T1" fmla="*/ 355 h 710"/>
                <a:gd name="T2" fmla="*/ 0 w 457"/>
                <a:gd name="T3" fmla="*/ 710 h 710"/>
                <a:gd name="T4" fmla="*/ 308 w 457"/>
                <a:gd name="T5" fmla="*/ 0 h 710"/>
                <a:gd name="T6" fmla="*/ 457 w 457"/>
                <a:gd name="T7" fmla="*/ 45 h 710"/>
                <a:gd name="T8" fmla="*/ 358 w 457"/>
                <a:gd name="T9" fmla="*/ 189 h 710"/>
                <a:gd name="T10" fmla="*/ 251 w 457"/>
                <a:gd name="T11" fmla="*/ 343 h 710"/>
                <a:gd name="T12" fmla="*/ 244 w 457"/>
                <a:gd name="T13" fmla="*/ 35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710">
                  <a:moveTo>
                    <a:pt x="244" y="355"/>
                  </a:moveTo>
                  <a:lnTo>
                    <a:pt x="0" y="710"/>
                  </a:lnTo>
                  <a:lnTo>
                    <a:pt x="308" y="0"/>
                  </a:lnTo>
                  <a:lnTo>
                    <a:pt x="457" y="45"/>
                  </a:lnTo>
                  <a:lnTo>
                    <a:pt x="358" y="189"/>
                  </a:lnTo>
                  <a:lnTo>
                    <a:pt x="251" y="343"/>
                  </a:lnTo>
                  <a:lnTo>
                    <a:pt x="244" y="355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173"/>
            <p:cNvSpPr/>
            <p:nvPr/>
          </p:nvSpPr>
          <p:spPr bwMode="auto">
            <a:xfrm>
              <a:off x="1123173" y="2459880"/>
              <a:ext cx="1047750" cy="2144713"/>
            </a:xfrm>
            <a:custGeom>
              <a:avLst/>
              <a:gdLst>
                <a:gd name="T0" fmla="*/ 228 w 279"/>
                <a:gd name="T1" fmla="*/ 571 h 571"/>
                <a:gd name="T2" fmla="*/ 229 w 279"/>
                <a:gd name="T3" fmla="*/ 571 h 571"/>
                <a:gd name="T4" fmla="*/ 231 w 279"/>
                <a:gd name="T5" fmla="*/ 571 h 571"/>
                <a:gd name="T6" fmla="*/ 278 w 279"/>
                <a:gd name="T7" fmla="*/ 536 h 571"/>
                <a:gd name="T8" fmla="*/ 279 w 279"/>
                <a:gd name="T9" fmla="*/ 536 h 571"/>
                <a:gd name="T10" fmla="*/ 279 w 279"/>
                <a:gd name="T11" fmla="*/ 281 h 571"/>
                <a:gd name="T12" fmla="*/ 155 w 279"/>
                <a:gd name="T13" fmla="*/ 0 h 571"/>
                <a:gd name="T14" fmla="*/ 0 w 279"/>
                <a:gd name="T15" fmla="*/ 0 h 571"/>
                <a:gd name="T16" fmla="*/ 61 w 279"/>
                <a:gd name="T17" fmla="*/ 281 h 571"/>
                <a:gd name="T18" fmla="*/ 61 w 279"/>
                <a:gd name="T19" fmla="*/ 571 h 571"/>
                <a:gd name="T20" fmla="*/ 228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228" y="571"/>
                  </a:moveTo>
                  <a:cubicBezTo>
                    <a:pt x="229" y="571"/>
                    <a:pt x="229" y="571"/>
                    <a:pt x="229" y="571"/>
                  </a:cubicBezTo>
                  <a:cubicBezTo>
                    <a:pt x="229" y="571"/>
                    <a:pt x="230" y="571"/>
                    <a:pt x="231" y="571"/>
                  </a:cubicBezTo>
                  <a:cubicBezTo>
                    <a:pt x="255" y="571"/>
                    <a:pt x="275" y="556"/>
                    <a:pt x="278" y="536"/>
                  </a:cubicBezTo>
                  <a:cubicBezTo>
                    <a:pt x="279" y="536"/>
                    <a:pt x="279" y="536"/>
                    <a:pt x="279" y="536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281"/>
                    <a:pt x="61" y="281"/>
                    <a:pt x="61" y="281"/>
                  </a:cubicBezTo>
                  <a:cubicBezTo>
                    <a:pt x="61" y="571"/>
                    <a:pt x="61" y="571"/>
                    <a:pt x="61" y="571"/>
                  </a:cubicBezTo>
                  <a:lnTo>
                    <a:pt x="228" y="571"/>
                  </a:lnTo>
                  <a:close/>
                </a:path>
              </a:pathLst>
            </a:custGeom>
            <a:solidFill>
              <a:srgbClr val="03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174"/>
            <p:cNvSpPr/>
            <p:nvPr/>
          </p:nvSpPr>
          <p:spPr bwMode="auto">
            <a:xfrm>
              <a:off x="1447023" y="2388442"/>
              <a:ext cx="723900" cy="1127125"/>
            </a:xfrm>
            <a:custGeom>
              <a:avLst/>
              <a:gdLst>
                <a:gd name="T0" fmla="*/ 0 w 456"/>
                <a:gd name="T1" fmla="*/ 45 h 710"/>
                <a:gd name="T2" fmla="*/ 149 w 456"/>
                <a:gd name="T3" fmla="*/ 0 h 710"/>
                <a:gd name="T4" fmla="*/ 456 w 456"/>
                <a:gd name="T5" fmla="*/ 710 h 710"/>
                <a:gd name="T6" fmla="*/ 99 w 456"/>
                <a:gd name="T7" fmla="*/ 189 h 710"/>
                <a:gd name="T8" fmla="*/ 0 w 456"/>
                <a:gd name="T9" fmla="*/ 4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710">
                  <a:moveTo>
                    <a:pt x="0" y="45"/>
                  </a:moveTo>
                  <a:lnTo>
                    <a:pt x="149" y="0"/>
                  </a:lnTo>
                  <a:lnTo>
                    <a:pt x="456" y="710"/>
                  </a:lnTo>
                  <a:lnTo>
                    <a:pt x="99" y="18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175"/>
            <p:cNvSpPr/>
            <p:nvPr/>
          </p:nvSpPr>
          <p:spPr bwMode="auto">
            <a:xfrm>
              <a:off x="1285098" y="1459755"/>
              <a:ext cx="109538" cy="109538"/>
            </a:xfrm>
            <a:custGeom>
              <a:avLst/>
              <a:gdLst>
                <a:gd name="T0" fmla="*/ 7 w 29"/>
                <a:gd name="T1" fmla="*/ 22 h 29"/>
                <a:gd name="T2" fmla="*/ 22 w 29"/>
                <a:gd name="T3" fmla="*/ 7 h 29"/>
                <a:gd name="T4" fmla="*/ 29 w 29"/>
                <a:gd name="T5" fmla="*/ 9 h 29"/>
                <a:gd name="T6" fmla="*/ 15 w 29"/>
                <a:gd name="T7" fmla="*/ 0 h 29"/>
                <a:gd name="T8" fmla="*/ 0 w 29"/>
                <a:gd name="T9" fmla="*/ 15 h 29"/>
                <a:gd name="T10" fmla="*/ 8 w 29"/>
                <a:gd name="T11" fmla="*/ 29 h 29"/>
                <a:gd name="T12" fmla="*/ 7 w 29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7" y="22"/>
                  </a:moveTo>
                  <a:cubicBezTo>
                    <a:pt x="7" y="14"/>
                    <a:pt x="13" y="7"/>
                    <a:pt x="22" y="7"/>
                  </a:cubicBezTo>
                  <a:cubicBezTo>
                    <a:pt x="24" y="7"/>
                    <a:pt x="27" y="7"/>
                    <a:pt x="29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7" y="25"/>
                    <a:pt x="7" y="22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176"/>
            <p:cNvSpPr/>
            <p:nvPr/>
          </p:nvSpPr>
          <p:spPr bwMode="auto">
            <a:xfrm>
              <a:off x="2836085" y="1459755"/>
              <a:ext cx="104775" cy="109538"/>
            </a:xfrm>
            <a:custGeom>
              <a:avLst/>
              <a:gdLst>
                <a:gd name="T0" fmla="*/ 22 w 28"/>
                <a:gd name="T1" fmla="*/ 22 h 29"/>
                <a:gd name="T2" fmla="*/ 7 w 28"/>
                <a:gd name="T3" fmla="*/ 7 h 29"/>
                <a:gd name="T4" fmla="*/ 0 w 28"/>
                <a:gd name="T5" fmla="*/ 9 h 29"/>
                <a:gd name="T6" fmla="*/ 13 w 28"/>
                <a:gd name="T7" fmla="*/ 0 h 29"/>
                <a:gd name="T8" fmla="*/ 28 w 28"/>
                <a:gd name="T9" fmla="*/ 15 h 29"/>
                <a:gd name="T10" fmla="*/ 20 w 28"/>
                <a:gd name="T11" fmla="*/ 29 h 29"/>
                <a:gd name="T12" fmla="*/ 22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22" y="22"/>
                  </a:moveTo>
                  <a:cubicBezTo>
                    <a:pt x="22" y="14"/>
                    <a:pt x="15" y="7"/>
                    <a:pt x="7" y="7"/>
                  </a:cubicBezTo>
                  <a:cubicBezTo>
                    <a:pt x="4" y="7"/>
                    <a:pt x="2" y="7"/>
                    <a:pt x="0" y="9"/>
                  </a:cubicBezTo>
                  <a:cubicBezTo>
                    <a:pt x="2" y="4"/>
                    <a:pt x="7" y="0"/>
                    <a:pt x="13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1"/>
                    <a:pt x="25" y="26"/>
                    <a:pt x="20" y="29"/>
                  </a:cubicBezTo>
                  <a:cubicBezTo>
                    <a:pt x="21" y="27"/>
                    <a:pt x="22" y="25"/>
                    <a:pt x="22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77"/>
            <p:cNvSpPr/>
            <p:nvPr/>
          </p:nvSpPr>
          <p:spPr bwMode="auto">
            <a:xfrm>
              <a:off x="1273985" y="1459755"/>
              <a:ext cx="104775" cy="109538"/>
            </a:xfrm>
            <a:custGeom>
              <a:avLst/>
              <a:gdLst>
                <a:gd name="T0" fmla="*/ 6 w 28"/>
                <a:gd name="T1" fmla="*/ 22 h 29"/>
                <a:gd name="T2" fmla="*/ 21 w 28"/>
                <a:gd name="T3" fmla="*/ 7 h 29"/>
                <a:gd name="T4" fmla="*/ 28 w 28"/>
                <a:gd name="T5" fmla="*/ 9 h 29"/>
                <a:gd name="T6" fmla="*/ 15 w 28"/>
                <a:gd name="T7" fmla="*/ 0 h 29"/>
                <a:gd name="T8" fmla="*/ 0 w 28"/>
                <a:gd name="T9" fmla="*/ 15 h 29"/>
                <a:gd name="T10" fmla="*/ 8 w 28"/>
                <a:gd name="T11" fmla="*/ 29 h 29"/>
                <a:gd name="T12" fmla="*/ 6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6" y="22"/>
                  </a:moveTo>
                  <a:cubicBezTo>
                    <a:pt x="6" y="14"/>
                    <a:pt x="13" y="7"/>
                    <a:pt x="21" y="7"/>
                  </a:cubicBezTo>
                  <a:cubicBezTo>
                    <a:pt x="24" y="7"/>
                    <a:pt x="26" y="7"/>
                    <a:pt x="28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6" y="25"/>
                    <a:pt x="6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Freeform 178"/>
            <p:cNvSpPr/>
            <p:nvPr/>
          </p:nvSpPr>
          <p:spPr bwMode="auto">
            <a:xfrm>
              <a:off x="1307323" y="265955"/>
              <a:ext cx="1600200" cy="1152525"/>
            </a:xfrm>
            <a:custGeom>
              <a:avLst/>
              <a:gdLst>
                <a:gd name="T0" fmla="*/ 421 w 426"/>
                <a:gd name="T1" fmla="*/ 130 h 307"/>
                <a:gd name="T2" fmla="*/ 109 w 426"/>
                <a:gd name="T3" fmla="*/ 21 h 307"/>
                <a:gd name="T4" fmla="*/ 122 w 426"/>
                <a:gd name="T5" fmla="*/ 2 h 307"/>
                <a:gd name="T6" fmla="*/ 59 w 426"/>
                <a:gd name="T7" fmla="*/ 42 h 307"/>
                <a:gd name="T8" fmla="*/ 49 w 426"/>
                <a:gd name="T9" fmla="*/ 50 h 307"/>
                <a:gd name="T10" fmla="*/ 48 w 426"/>
                <a:gd name="T11" fmla="*/ 51 h 307"/>
                <a:gd name="T12" fmla="*/ 49 w 426"/>
                <a:gd name="T13" fmla="*/ 51 h 307"/>
                <a:gd name="T14" fmla="*/ 33 w 426"/>
                <a:gd name="T15" fmla="*/ 105 h 307"/>
                <a:gd name="T16" fmla="*/ 28 w 426"/>
                <a:gd name="T17" fmla="*/ 290 h 307"/>
                <a:gd name="T18" fmla="*/ 28 w 426"/>
                <a:gd name="T19" fmla="*/ 291 h 307"/>
                <a:gd name="T20" fmla="*/ 31 w 426"/>
                <a:gd name="T21" fmla="*/ 299 h 307"/>
                <a:gd name="T22" fmla="*/ 37 w 426"/>
                <a:gd name="T23" fmla="*/ 288 h 307"/>
                <a:gd name="T24" fmla="*/ 44 w 426"/>
                <a:gd name="T25" fmla="*/ 244 h 307"/>
                <a:gd name="T26" fmla="*/ 64 w 426"/>
                <a:gd name="T27" fmla="*/ 159 h 307"/>
                <a:gd name="T28" fmla="*/ 70 w 426"/>
                <a:gd name="T29" fmla="*/ 160 h 307"/>
                <a:gd name="T30" fmla="*/ 313 w 426"/>
                <a:gd name="T31" fmla="*/ 202 h 307"/>
                <a:gd name="T32" fmla="*/ 303 w 426"/>
                <a:gd name="T33" fmla="*/ 193 h 307"/>
                <a:gd name="T34" fmla="*/ 352 w 426"/>
                <a:gd name="T35" fmla="*/ 179 h 307"/>
                <a:gd name="T36" fmla="*/ 370 w 426"/>
                <a:gd name="T37" fmla="*/ 176 h 307"/>
                <a:gd name="T38" fmla="*/ 379 w 426"/>
                <a:gd name="T39" fmla="*/ 189 h 307"/>
                <a:gd name="T40" fmla="*/ 387 w 426"/>
                <a:gd name="T41" fmla="*/ 227 h 307"/>
                <a:gd name="T42" fmla="*/ 399 w 426"/>
                <a:gd name="T43" fmla="*/ 307 h 307"/>
                <a:gd name="T44" fmla="*/ 407 w 426"/>
                <a:gd name="T45" fmla="*/ 299 h 307"/>
                <a:gd name="T46" fmla="*/ 419 w 426"/>
                <a:gd name="T47" fmla="*/ 197 h 307"/>
                <a:gd name="T48" fmla="*/ 421 w 426"/>
                <a:gd name="T49" fmla="*/ 13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6" h="307">
                  <a:moveTo>
                    <a:pt x="421" y="130"/>
                  </a:moveTo>
                  <a:cubicBezTo>
                    <a:pt x="388" y="0"/>
                    <a:pt x="187" y="9"/>
                    <a:pt x="109" y="21"/>
                  </a:cubicBezTo>
                  <a:cubicBezTo>
                    <a:pt x="108" y="14"/>
                    <a:pt x="122" y="2"/>
                    <a:pt x="122" y="2"/>
                  </a:cubicBezTo>
                  <a:cubicBezTo>
                    <a:pt x="92" y="15"/>
                    <a:pt x="70" y="32"/>
                    <a:pt x="59" y="42"/>
                  </a:cubicBezTo>
                  <a:cubicBezTo>
                    <a:pt x="55" y="45"/>
                    <a:pt x="52" y="47"/>
                    <a:pt x="49" y="50"/>
                  </a:cubicBezTo>
                  <a:cubicBezTo>
                    <a:pt x="49" y="51"/>
                    <a:pt x="48" y="51"/>
                    <a:pt x="48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2" y="69"/>
                    <a:pt x="30" y="88"/>
                    <a:pt x="33" y="105"/>
                  </a:cubicBezTo>
                  <a:cubicBezTo>
                    <a:pt x="12" y="146"/>
                    <a:pt x="0" y="206"/>
                    <a:pt x="28" y="290"/>
                  </a:cubicBezTo>
                  <a:cubicBezTo>
                    <a:pt x="28" y="291"/>
                    <a:pt x="28" y="291"/>
                    <a:pt x="28" y="291"/>
                  </a:cubicBezTo>
                  <a:cubicBezTo>
                    <a:pt x="29" y="294"/>
                    <a:pt x="30" y="296"/>
                    <a:pt x="31" y="299"/>
                  </a:cubicBezTo>
                  <a:cubicBezTo>
                    <a:pt x="37" y="288"/>
                    <a:pt x="37" y="288"/>
                    <a:pt x="37" y="288"/>
                  </a:cubicBezTo>
                  <a:cubicBezTo>
                    <a:pt x="37" y="288"/>
                    <a:pt x="40" y="268"/>
                    <a:pt x="44" y="244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4" y="159"/>
                    <a:pt x="66" y="159"/>
                    <a:pt x="70" y="160"/>
                  </a:cubicBezTo>
                  <a:cubicBezTo>
                    <a:pt x="118" y="178"/>
                    <a:pt x="207" y="203"/>
                    <a:pt x="313" y="202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303" y="193"/>
                    <a:pt x="325" y="188"/>
                    <a:pt x="352" y="179"/>
                  </a:cubicBezTo>
                  <a:cubicBezTo>
                    <a:pt x="358" y="178"/>
                    <a:pt x="364" y="177"/>
                    <a:pt x="370" y="176"/>
                  </a:cubicBezTo>
                  <a:cubicBezTo>
                    <a:pt x="379" y="189"/>
                    <a:pt x="379" y="189"/>
                    <a:pt x="379" y="189"/>
                  </a:cubicBezTo>
                  <a:cubicBezTo>
                    <a:pt x="379" y="189"/>
                    <a:pt x="384" y="215"/>
                    <a:pt x="387" y="227"/>
                  </a:cubicBezTo>
                  <a:cubicBezTo>
                    <a:pt x="389" y="238"/>
                    <a:pt x="399" y="307"/>
                    <a:pt x="399" y="307"/>
                  </a:cubicBezTo>
                  <a:cubicBezTo>
                    <a:pt x="407" y="299"/>
                    <a:pt x="407" y="299"/>
                    <a:pt x="407" y="299"/>
                  </a:cubicBezTo>
                  <a:cubicBezTo>
                    <a:pt x="407" y="299"/>
                    <a:pt x="418" y="216"/>
                    <a:pt x="419" y="197"/>
                  </a:cubicBezTo>
                  <a:cubicBezTo>
                    <a:pt x="419" y="180"/>
                    <a:pt x="426" y="142"/>
                    <a:pt x="421" y="13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79"/>
            <p:cNvSpPr/>
            <p:nvPr/>
          </p:nvSpPr>
          <p:spPr bwMode="auto">
            <a:xfrm>
              <a:off x="1381935" y="6534992"/>
              <a:ext cx="627063" cy="225425"/>
            </a:xfrm>
            <a:custGeom>
              <a:avLst/>
              <a:gdLst>
                <a:gd name="T0" fmla="*/ 87 w 167"/>
                <a:gd name="T1" fmla="*/ 1 h 60"/>
                <a:gd name="T2" fmla="*/ 84 w 167"/>
                <a:gd name="T3" fmla="*/ 0 h 60"/>
                <a:gd name="T4" fmla="*/ 80 w 167"/>
                <a:gd name="T5" fmla="*/ 1 h 60"/>
                <a:gd name="T6" fmla="*/ 78 w 167"/>
                <a:gd name="T7" fmla="*/ 1 h 60"/>
                <a:gd name="T8" fmla="*/ 78 w 167"/>
                <a:gd name="T9" fmla="*/ 1 h 60"/>
                <a:gd name="T10" fmla="*/ 0 w 167"/>
                <a:gd name="T11" fmla="*/ 60 h 60"/>
                <a:gd name="T12" fmla="*/ 167 w 167"/>
                <a:gd name="T13" fmla="*/ 60 h 60"/>
                <a:gd name="T14" fmla="*/ 167 w 167"/>
                <a:gd name="T15" fmla="*/ 1 h 60"/>
                <a:gd name="T16" fmla="*/ 87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7" y="1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82" y="0"/>
                    <a:pt x="81" y="0"/>
                    <a:pt x="80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35" y="3"/>
                    <a:pt x="0" y="28"/>
                    <a:pt x="0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87" y="1"/>
                    <a:pt x="87" y="1"/>
                    <a:pt x="87" y="1"/>
                  </a:cubicBezTo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80"/>
            <p:cNvSpPr/>
            <p:nvPr/>
          </p:nvSpPr>
          <p:spPr bwMode="auto">
            <a:xfrm>
              <a:off x="2242360" y="6534992"/>
              <a:ext cx="627063" cy="225425"/>
            </a:xfrm>
            <a:custGeom>
              <a:avLst/>
              <a:gdLst>
                <a:gd name="T0" fmla="*/ 80 w 167"/>
                <a:gd name="T1" fmla="*/ 1 h 60"/>
                <a:gd name="T2" fmla="*/ 84 w 167"/>
                <a:gd name="T3" fmla="*/ 0 h 60"/>
                <a:gd name="T4" fmla="*/ 87 w 167"/>
                <a:gd name="T5" fmla="*/ 1 h 60"/>
                <a:gd name="T6" fmla="*/ 89 w 167"/>
                <a:gd name="T7" fmla="*/ 1 h 60"/>
                <a:gd name="T8" fmla="*/ 89 w 167"/>
                <a:gd name="T9" fmla="*/ 1 h 60"/>
                <a:gd name="T10" fmla="*/ 167 w 167"/>
                <a:gd name="T11" fmla="*/ 60 h 60"/>
                <a:gd name="T12" fmla="*/ 0 w 167"/>
                <a:gd name="T13" fmla="*/ 60 h 60"/>
                <a:gd name="T14" fmla="*/ 0 w 167"/>
                <a:gd name="T15" fmla="*/ 1 h 60"/>
                <a:gd name="T16" fmla="*/ 80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0" y="1"/>
                  </a:moveTo>
                  <a:cubicBezTo>
                    <a:pt x="81" y="0"/>
                    <a:pt x="83" y="0"/>
                    <a:pt x="84" y="0"/>
                  </a:cubicBezTo>
                  <a:cubicBezTo>
                    <a:pt x="85" y="0"/>
                    <a:pt x="86" y="0"/>
                    <a:pt x="87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33" y="3"/>
                    <a:pt x="167" y="28"/>
                    <a:pt x="16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0" y="1"/>
                    <a:pt x="80" y="1"/>
                    <a:pt x="80" y="1"/>
                  </a:cubicBezTo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181"/>
            <p:cNvSpPr/>
            <p:nvPr/>
          </p:nvSpPr>
          <p:spPr bwMode="auto">
            <a:xfrm>
              <a:off x="2297923" y="3958480"/>
              <a:ext cx="571500" cy="134938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82"/>
            <p:cNvSpPr/>
            <p:nvPr/>
          </p:nvSpPr>
          <p:spPr bwMode="auto">
            <a:xfrm>
              <a:off x="1364473" y="3958480"/>
              <a:ext cx="569913" cy="134938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83"/>
            <p:cNvSpPr/>
            <p:nvPr/>
          </p:nvSpPr>
          <p:spPr bwMode="auto">
            <a:xfrm>
              <a:off x="4074335" y="2350342"/>
              <a:ext cx="1028700" cy="280988"/>
            </a:xfrm>
            <a:custGeom>
              <a:avLst/>
              <a:gdLst>
                <a:gd name="T0" fmla="*/ 236 w 274"/>
                <a:gd name="T1" fmla="*/ 14 h 75"/>
                <a:gd name="T2" fmla="*/ 124 w 274"/>
                <a:gd name="T3" fmla="*/ 12 h 75"/>
                <a:gd name="T4" fmla="*/ 122 w 274"/>
                <a:gd name="T5" fmla="*/ 2 h 75"/>
                <a:gd name="T6" fmla="*/ 72 w 274"/>
                <a:gd name="T7" fmla="*/ 13 h 75"/>
                <a:gd name="T8" fmla="*/ 46 w 274"/>
                <a:gd name="T9" fmla="*/ 14 h 75"/>
                <a:gd name="T10" fmla="*/ 0 w 274"/>
                <a:gd name="T11" fmla="*/ 45 h 75"/>
                <a:gd name="T12" fmla="*/ 58 w 274"/>
                <a:gd name="T13" fmla="*/ 75 h 75"/>
                <a:gd name="T14" fmla="*/ 186 w 274"/>
                <a:gd name="T15" fmla="*/ 45 h 75"/>
                <a:gd name="T16" fmla="*/ 236 w 274"/>
                <a:gd name="T17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75">
                  <a:moveTo>
                    <a:pt x="236" y="14"/>
                  </a:moveTo>
                  <a:cubicBezTo>
                    <a:pt x="236" y="14"/>
                    <a:pt x="178" y="12"/>
                    <a:pt x="124" y="12"/>
                  </a:cubicBezTo>
                  <a:cubicBezTo>
                    <a:pt x="129" y="8"/>
                    <a:pt x="133" y="3"/>
                    <a:pt x="122" y="2"/>
                  </a:cubicBezTo>
                  <a:cubicBezTo>
                    <a:pt x="109" y="0"/>
                    <a:pt x="88" y="7"/>
                    <a:pt x="72" y="13"/>
                  </a:cubicBezTo>
                  <a:cubicBezTo>
                    <a:pt x="62" y="13"/>
                    <a:pt x="53" y="13"/>
                    <a:pt x="46" y="14"/>
                  </a:cubicBezTo>
                  <a:cubicBezTo>
                    <a:pt x="0" y="18"/>
                    <a:pt x="0" y="45"/>
                    <a:pt x="0" y="4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98" y="55"/>
                    <a:pt x="186" y="45"/>
                  </a:cubicBezTo>
                  <a:cubicBezTo>
                    <a:pt x="274" y="36"/>
                    <a:pt x="236" y="14"/>
                    <a:pt x="236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Freeform 184"/>
            <p:cNvSpPr/>
            <p:nvPr/>
          </p:nvSpPr>
          <p:spPr bwMode="auto">
            <a:xfrm>
              <a:off x="1961373" y="1629617"/>
              <a:ext cx="195263" cy="179388"/>
            </a:xfrm>
            <a:custGeom>
              <a:avLst/>
              <a:gdLst>
                <a:gd name="T0" fmla="*/ 52 w 52"/>
                <a:gd name="T1" fmla="*/ 4 h 48"/>
                <a:gd name="T2" fmla="*/ 5 w 52"/>
                <a:gd name="T3" fmla="*/ 24 h 48"/>
                <a:gd name="T4" fmla="*/ 40 w 52"/>
                <a:gd name="T5" fmla="*/ 48 h 48"/>
                <a:gd name="T6" fmla="*/ 52 w 52"/>
                <a:gd name="T7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8">
                  <a:moveTo>
                    <a:pt x="52" y="4"/>
                  </a:moveTo>
                  <a:cubicBezTo>
                    <a:pt x="29" y="0"/>
                    <a:pt x="10" y="8"/>
                    <a:pt x="5" y="24"/>
                  </a:cubicBezTo>
                  <a:cubicBezTo>
                    <a:pt x="0" y="40"/>
                    <a:pt x="21" y="46"/>
                    <a:pt x="40" y="48"/>
                  </a:cubicBezTo>
                  <a:cubicBezTo>
                    <a:pt x="4" y="38"/>
                    <a:pt x="26" y="2"/>
                    <a:pt x="52" y="4"/>
                  </a:cubicBezTo>
                  <a:close/>
                </a:path>
              </a:pathLst>
            </a:custGeom>
            <a:solidFill>
              <a:srgbClr val="FFA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85"/>
            <p:cNvSpPr/>
            <p:nvPr/>
          </p:nvSpPr>
          <p:spPr bwMode="auto">
            <a:xfrm>
              <a:off x="1596248" y="1159717"/>
              <a:ext cx="282575" cy="68263"/>
            </a:xfrm>
            <a:custGeom>
              <a:avLst/>
              <a:gdLst>
                <a:gd name="T0" fmla="*/ 6 w 75"/>
                <a:gd name="T1" fmla="*/ 18 h 18"/>
                <a:gd name="T2" fmla="*/ 1 w 75"/>
                <a:gd name="T3" fmla="*/ 15 h 18"/>
                <a:gd name="T4" fmla="*/ 3 w 75"/>
                <a:gd name="T5" fmla="*/ 8 h 18"/>
                <a:gd name="T6" fmla="*/ 71 w 75"/>
                <a:gd name="T7" fmla="*/ 7 h 18"/>
                <a:gd name="T8" fmla="*/ 73 w 75"/>
                <a:gd name="T9" fmla="*/ 14 h 18"/>
                <a:gd name="T10" fmla="*/ 67 w 75"/>
                <a:gd name="T11" fmla="*/ 16 h 18"/>
                <a:gd name="T12" fmla="*/ 8 w 75"/>
                <a:gd name="T13" fmla="*/ 18 h 18"/>
                <a:gd name="T14" fmla="*/ 6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" y="18"/>
                  </a:moveTo>
                  <a:cubicBezTo>
                    <a:pt x="4" y="18"/>
                    <a:pt x="2" y="17"/>
                    <a:pt x="1" y="15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8" y="1"/>
                    <a:pt x="57" y="0"/>
                    <a:pt x="71" y="7"/>
                  </a:cubicBezTo>
                  <a:cubicBezTo>
                    <a:pt x="73" y="8"/>
                    <a:pt x="75" y="11"/>
                    <a:pt x="73" y="14"/>
                  </a:cubicBezTo>
                  <a:cubicBezTo>
                    <a:pt x="72" y="16"/>
                    <a:pt x="69" y="17"/>
                    <a:pt x="67" y="16"/>
                  </a:cubicBezTo>
                  <a:cubicBezTo>
                    <a:pt x="56" y="12"/>
                    <a:pt x="21" y="12"/>
                    <a:pt x="8" y="18"/>
                  </a:cubicBezTo>
                  <a:cubicBezTo>
                    <a:pt x="7" y="18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0" name="Picture 18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135" y="1294655"/>
              <a:ext cx="3381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1" name="Oval 187"/>
            <p:cNvSpPr>
              <a:spLocks noChangeArrowheads="1"/>
            </p:cNvSpPr>
            <p:nvPr/>
          </p:nvSpPr>
          <p:spPr bwMode="auto">
            <a:xfrm>
              <a:off x="1618473" y="1332755"/>
              <a:ext cx="271463" cy="273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2" name="Picture 1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573" y="1374030"/>
              <a:ext cx="192088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Oval 189"/>
            <p:cNvSpPr>
              <a:spLocks noChangeArrowheads="1"/>
            </p:cNvSpPr>
            <p:nvPr/>
          </p:nvSpPr>
          <p:spPr bwMode="auto">
            <a:xfrm>
              <a:off x="1758173" y="1404192"/>
              <a:ext cx="33338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190"/>
            <p:cNvSpPr/>
            <p:nvPr/>
          </p:nvSpPr>
          <p:spPr bwMode="auto">
            <a:xfrm>
              <a:off x="2351898" y="1159717"/>
              <a:ext cx="280988" cy="68263"/>
            </a:xfrm>
            <a:custGeom>
              <a:avLst/>
              <a:gdLst>
                <a:gd name="T0" fmla="*/ 69 w 75"/>
                <a:gd name="T1" fmla="*/ 18 h 18"/>
                <a:gd name="T2" fmla="*/ 74 w 75"/>
                <a:gd name="T3" fmla="*/ 15 h 18"/>
                <a:gd name="T4" fmla="*/ 71 w 75"/>
                <a:gd name="T5" fmla="*/ 8 h 18"/>
                <a:gd name="T6" fmla="*/ 4 w 75"/>
                <a:gd name="T7" fmla="*/ 7 h 18"/>
                <a:gd name="T8" fmla="*/ 1 w 75"/>
                <a:gd name="T9" fmla="*/ 14 h 18"/>
                <a:gd name="T10" fmla="*/ 8 w 75"/>
                <a:gd name="T11" fmla="*/ 16 h 18"/>
                <a:gd name="T12" fmla="*/ 67 w 75"/>
                <a:gd name="T13" fmla="*/ 18 h 18"/>
                <a:gd name="T14" fmla="*/ 69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9" y="18"/>
                  </a:moveTo>
                  <a:cubicBezTo>
                    <a:pt x="71" y="18"/>
                    <a:pt x="73" y="17"/>
                    <a:pt x="74" y="15"/>
                  </a:cubicBezTo>
                  <a:cubicBezTo>
                    <a:pt x="75" y="12"/>
                    <a:pt x="74" y="9"/>
                    <a:pt x="71" y="8"/>
                  </a:cubicBezTo>
                  <a:cubicBezTo>
                    <a:pt x="56" y="1"/>
                    <a:pt x="18" y="0"/>
                    <a:pt x="4" y="7"/>
                  </a:cubicBezTo>
                  <a:cubicBezTo>
                    <a:pt x="1" y="8"/>
                    <a:pt x="0" y="11"/>
                    <a:pt x="1" y="14"/>
                  </a:cubicBezTo>
                  <a:cubicBezTo>
                    <a:pt x="2" y="16"/>
                    <a:pt x="5" y="17"/>
                    <a:pt x="8" y="16"/>
                  </a:cubicBezTo>
                  <a:cubicBezTo>
                    <a:pt x="18" y="12"/>
                    <a:pt x="54" y="12"/>
                    <a:pt x="67" y="18"/>
                  </a:cubicBezTo>
                  <a:cubicBezTo>
                    <a:pt x="67" y="18"/>
                    <a:pt x="68" y="18"/>
                    <a:pt x="69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5" name="Picture 19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860" y="1294655"/>
              <a:ext cx="3381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Oval 192"/>
            <p:cNvSpPr>
              <a:spLocks noChangeArrowheads="1"/>
            </p:cNvSpPr>
            <p:nvPr/>
          </p:nvSpPr>
          <p:spPr bwMode="auto">
            <a:xfrm>
              <a:off x="2339198" y="1332755"/>
              <a:ext cx="271463" cy="273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7" name="Picture 19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123" y="1374030"/>
              <a:ext cx="1905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Oval 194"/>
            <p:cNvSpPr>
              <a:spLocks noChangeArrowheads="1"/>
            </p:cNvSpPr>
            <p:nvPr/>
          </p:nvSpPr>
          <p:spPr bwMode="auto">
            <a:xfrm>
              <a:off x="2434448" y="1404192"/>
              <a:ext cx="36513" cy="36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09" name="Picture 19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73" y="1847105"/>
              <a:ext cx="596900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1386698" y="1245442"/>
              <a:ext cx="1460500" cy="455613"/>
            </a:xfrm>
            <a:custGeom>
              <a:avLst/>
              <a:gdLst>
                <a:gd name="T0" fmla="*/ 385 w 389"/>
                <a:gd name="T1" fmla="*/ 7 h 121"/>
                <a:gd name="T2" fmla="*/ 354 w 389"/>
                <a:gd name="T3" fmla="*/ 7 h 121"/>
                <a:gd name="T4" fmla="*/ 243 w 389"/>
                <a:gd name="T5" fmla="*/ 14 h 121"/>
                <a:gd name="T6" fmla="*/ 194 w 389"/>
                <a:gd name="T7" fmla="*/ 18 h 121"/>
                <a:gd name="T8" fmla="*/ 146 w 389"/>
                <a:gd name="T9" fmla="*/ 14 h 121"/>
                <a:gd name="T10" fmla="*/ 35 w 389"/>
                <a:gd name="T11" fmla="*/ 7 h 121"/>
                <a:gd name="T12" fmla="*/ 4 w 389"/>
                <a:gd name="T13" fmla="*/ 7 h 121"/>
                <a:gd name="T14" fmla="*/ 4 w 389"/>
                <a:gd name="T15" fmla="*/ 34 h 121"/>
                <a:gd name="T16" fmla="*/ 13 w 389"/>
                <a:gd name="T17" fmla="*/ 40 h 121"/>
                <a:gd name="T18" fmla="*/ 23 w 389"/>
                <a:gd name="T19" fmla="*/ 81 h 121"/>
                <a:gd name="T20" fmla="*/ 38 w 389"/>
                <a:gd name="T21" fmla="*/ 105 h 121"/>
                <a:gd name="T22" fmla="*/ 61 w 389"/>
                <a:gd name="T23" fmla="*/ 117 h 121"/>
                <a:gd name="T24" fmla="*/ 128 w 389"/>
                <a:gd name="T25" fmla="*/ 111 h 121"/>
                <a:gd name="T26" fmla="*/ 167 w 389"/>
                <a:gd name="T27" fmla="*/ 58 h 121"/>
                <a:gd name="T28" fmla="*/ 191 w 389"/>
                <a:gd name="T29" fmla="*/ 35 h 121"/>
                <a:gd name="T30" fmla="*/ 193 w 389"/>
                <a:gd name="T31" fmla="*/ 35 h 121"/>
                <a:gd name="T32" fmla="*/ 198 w 389"/>
                <a:gd name="T33" fmla="*/ 35 h 121"/>
                <a:gd name="T34" fmla="*/ 222 w 389"/>
                <a:gd name="T35" fmla="*/ 58 h 121"/>
                <a:gd name="T36" fmla="*/ 261 w 389"/>
                <a:gd name="T37" fmla="*/ 111 h 121"/>
                <a:gd name="T38" fmla="*/ 328 w 389"/>
                <a:gd name="T39" fmla="*/ 117 h 121"/>
                <a:gd name="T40" fmla="*/ 350 w 389"/>
                <a:gd name="T41" fmla="*/ 105 h 121"/>
                <a:gd name="T42" fmla="*/ 366 w 389"/>
                <a:gd name="T43" fmla="*/ 81 h 121"/>
                <a:gd name="T44" fmla="*/ 376 w 389"/>
                <a:gd name="T45" fmla="*/ 40 h 121"/>
                <a:gd name="T46" fmla="*/ 385 w 389"/>
                <a:gd name="T47" fmla="*/ 34 h 121"/>
                <a:gd name="T48" fmla="*/ 385 w 389"/>
                <a:gd name="T49" fmla="*/ 7 h 121"/>
                <a:gd name="T50" fmla="*/ 156 w 389"/>
                <a:gd name="T51" fmla="*/ 58 h 121"/>
                <a:gd name="T52" fmla="*/ 121 w 389"/>
                <a:gd name="T53" fmla="*/ 106 h 121"/>
                <a:gd name="T54" fmla="*/ 56 w 389"/>
                <a:gd name="T55" fmla="*/ 108 h 121"/>
                <a:gd name="T56" fmla="*/ 25 w 389"/>
                <a:gd name="T57" fmla="*/ 27 h 121"/>
                <a:gd name="T58" fmla="*/ 85 w 389"/>
                <a:gd name="T59" fmla="*/ 15 h 121"/>
                <a:gd name="T60" fmla="*/ 142 w 389"/>
                <a:gd name="T61" fmla="*/ 21 h 121"/>
                <a:gd name="T62" fmla="*/ 156 w 389"/>
                <a:gd name="T63" fmla="*/ 58 h 121"/>
                <a:gd name="T64" fmla="*/ 333 w 389"/>
                <a:gd name="T65" fmla="*/ 108 h 121"/>
                <a:gd name="T66" fmla="*/ 268 w 389"/>
                <a:gd name="T67" fmla="*/ 106 h 121"/>
                <a:gd name="T68" fmla="*/ 233 w 389"/>
                <a:gd name="T69" fmla="*/ 58 h 121"/>
                <a:gd name="T70" fmla="*/ 246 w 389"/>
                <a:gd name="T71" fmla="*/ 21 h 121"/>
                <a:gd name="T72" fmla="*/ 304 w 389"/>
                <a:gd name="T73" fmla="*/ 15 h 121"/>
                <a:gd name="T74" fmla="*/ 364 w 389"/>
                <a:gd name="T75" fmla="*/ 27 h 121"/>
                <a:gd name="T76" fmla="*/ 333 w 389"/>
                <a:gd name="T77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9" h="121">
                  <a:moveTo>
                    <a:pt x="385" y="7"/>
                  </a:moveTo>
                  <a:cubicBezTo>
                    <a:pt x="385" y="7"/>
                    <a:pt x="362" y="7"/>
                    <a:pt x="354" y="7"/>
                  </a:cubicBezTo>
                  <a:cubicBezTo>
                    <a:pt x="346" y="8"/>
                    <a:pt x="310" y="0"/>
                    <a:pt x="243" y="14"/>
                  </a:cubicBezTo>
                  <a:cubicBezTo>
                    <a:pt x="243" y="14"/>
                    <a:pt x="222" y="18"/>
                    <a:pt x="194" y="18"/>
                  </a:cubicBezTo>
                  <a:cubicBezTo>
                    <a:pt x="167" y="18"/>
                    <a:pt x="146" y="14"/>
                    <a:pt x="146" y="14"/>
                  </a:cubicBezTo>
                  <a:cubicBezTo>
                    <a:pt x="79" y="0"/>
                    <a:pt x="43" y="8"/>
                    <a:pt x="35" y="7"/>
                  </a:cubicBezTo>
                  <a:cubicBezTo>
                    <a:pt x="26" y="7"/>
                    <a:pt x="4" y="7"/>
                    <a:pt x="4" y="7"/>
                  </a:cubicBezTo>
                  <a:cubicBezTo>
                    <a:pt x="0" y="21"/>
                    <a:pt x="3" y="33"/>
                    <a:pt x="4" y="34"/>
                  </a:cubicBezTo>
                  <a:cubicBezTo>
                    <a:pt x="5" y="34"/>
                    <a:pt x="9" y="34"/>
                    <a:pt x="13" y="40"/>
                  </a:cubicBezTo>
                  <a:cubicBezTo>
                    <a:pt x="17" y="46"/>
                    <a:pt x="17" y="62"/>
                    <a:pt x="23" y="81"/>
                  </a:cubicBezTo>
                  <a:cubicBezTo>
                    <a:pt x="26" y="90"/>
                    <a:pt x="32" y="99"/>
                    <a:pt x="38" y="105"/>
                  </a:cubicBezTo>
                  <a:cubicBezTo>
                    <a:pt x="46" y="112"/>
                    <a:pt x="55" y="115"/>
                    <a:pt x="61" y="117"/>
                  </a:cubicBezTo>
                  <a:cubicBezTo>
                    <a:pt x="72" y="119"/>
                    <a:pt x="106" y="121"/>
                    <a:pt x="128" y="111"/>
                  </a:cubicBezTo>
                  <a:cubicBezTo>
                    <a:pt x="149" y="101"/>
                    <a:pt x="159" y="80"/>
                    <a:pt x="167" y="58"/>
                  </a:cubicBezTo>
                  <a:cubicBezTo>
                    <a:pt x="175" y="36"/>
                    <a:pt x="191" y="35"/>
                    <a:pt x="191" y="35"/>
                  </a:cubicBezTo>
                  <a:cubicBezTo>
                    <a:pt x="191" y="35"/>
                    <a:pt x="191" y="35"/>
                    <a:pt x="193" y="35"/>
                  </a:cubicBezTo>
                  <a:cubicBezTo>
                    <a:pt x="196" y="35"/>
                    <a:pt x="198" y="35"/>
                    <a:pt x="198" y="35"/>
                  </a:cubicBezTo>
                  <a:cubicBezTo>
                    <a:pt x="198" y="35"/>
                    <a:pt x="214" y="36"/>
                    <a:pt x="222" y="58"/>
                  </a:cubicBezTo>
                  <a:cubicBezTo>
                    <a:pt x="230" y="80"/>
                    <a:pt x="240" y="101"/>
                    <a:pt x="261" y="111"/>
                  </a:cubicBezTo>
                  <a:cubicBezTo>
                    <a:pt x="282" y="121"/>
                    <a:pt x="317" y="119"/>
                    <a:pt x="328" y="117"/>
                  </a:cubicBezTo>
                  <a:cubicBezTo>
                    <a:pt x="334" y="115"/>
                    <a:pt x="343" y="112"/>
                    <a:pt x="350" y="105"/>
                  </a:cubicBezTo>
                  <a:cubicBezTo>
                    <a:pt x="357" y="99"/>
                    <a:pt x="363" y="90"/>
                    <a:pt x="366" y="81"/>
                  </a:cubicBezTo>
                  <a:cubicBezTo>
                    <a:pt x="371" y="62"/>
                    <a:pt x="372" y="46"/>
                    <a:pt x="376" y="40"/>
                  </a:cubicBezTo>
                  <a:cubicBezTo>
                    <a:pt x="379" y="34"/>
                    <a:pt x="384" y="34"/>
                    <a:pt x="385" y="34"/>
                  </a:cubicBezTo>
                  <a:cubicBezTo>
                    <a:pt x="386" y="33"/>
                    <a:pt x="389" y="21"/>
                    <a:pt x="385" y="7"/>
                  </a:cubicBezTo>
                  <a:moveTo>
                    <a:pt x="156" y="58"/>
                  </a:moveTo>
                  <a:cubicBezTo>
                    <a:pt x="154" y="70"/>
                    <a:pt x="145" y="98"/>
                    <a:pt x="121" y="106"/>
                  </a:cubicBezTo>
                  <a:cubicBezTo>
                    <a:pt x="84" y="119"/>
                    <a:pt x="56" y="108"/>
                    <a:pt x="56" y="108"/>
                  </a:cubicBezTo>
                  <a:cubicBezTo>
                    <a:pt x="27" y="100"/>
                    <a:pt x="19" y="40"/>
                    <a:pt x="25" y="27"/>
                  </a:cubicBezTo>
                  <a:cubicBezTo>
                    <a:pt x="31" y="15"/>
                    <a:pt x="49" y="15"/>
                    <a:pt x="85" y="15"/>
                  </a:cubicBezTo>
                  <a:cubicBezTo>
                    <a:pt x="121" y="15"/>
                    <a:pt x="142" y="21"/>
                    <a:pt x="142" y="21"/>
                  </a:cubicBezTo>
                  <a:cubicBezTo>
                    <a:pt x="161" y="27"/>
                    <a:pt x="158" y="46"/>
                    <a:pt x="156" y="58"/>
                  </a:cubicBezTo>
                  <a:moveTo>
                    <a:pt x="333" y="108"/>
                  </a:moveTo>
                  <a:cubicBezTo>
                    <a:pt x="333" y="108"/>
                    <a:pt x="305" y="119"/>
                    <a:pt x="268" y="106"/>
                  </a:cubicBezTo>
                  <a:cubicBezTo>
                    <a:pt x="244" y="98"/>
                    <a:pt x="235" y="70"/>
                    <a:pt x="233" y="58"/>
                  </a:cubicBezTo>
                  <a:cubicBezTo>
                    <a:pt x="231" y="46"/>
                    <a:pt x="228" y="27"/>
                    <a:pt x="246" y="21"/>
                  </a:cubicBezTo>
                  <a:cubicBezTo>
                    <a:pt x="246" y="21"/>
                    <a:pt x="268" y="15"/>
                    <a:pt x="304" y="15"/>
                  </a:cubicBezTo>
                  <a:cubicBezTo>
                    <a:pt x="340" y="15"/>
                    <a:pt x="358" y="15"/>
                    <a:pt x="364" y="27"/>
                  </a:cubicBezTo>
                  <a:cubicBezTo>
                    <a:pt x="370" y="40"/>
                    <a:pt x="361" y="100"/>
                    <a:pt x="333" y="108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198"/>
            <p:cNvSpPr/>
            <p:nvPr/>
          </p:nvSpPr>
          <p:spPr bwMode="auto">
            <a:xfrm>
              <a:off x="6115860" y="6312742"/>
              <a:ext cx="150813" cy="398463"/>
            </a:xfrm>
            <a:custGeom>
              <a:avLst/>
              <a:gdLst>
                <a:gd name="T0" fmla="*/ 20 w 40"/>
                <a:gd name="T1" fmla="*/ 0 h 106"/>
                <a:gd name="T2" fmla="*/ 0 w 40"/>
                <a:gd name="T3" fmla="*/ 0 h 106"/>
                <a:gd name="T4" fmla="*/ 0 w 40"/>
                <a:gd name="T5" fmla="*/ 86 h 106"/>
                <a:gd name="T6" fmla="*/ 20 w 40"/>
                <a:gd name="T7" fmla="*/ 106 h 106"/>
                <a:gd name="T8" fmla="*/ 40 w 40"/>
                <a:gd name="T9" fmla="*/ 86 h 106"/>
                <a:gd name="T10" fmla="*/ 40 w 40"/>
                <a:gd name="T11" fmla="*/ 0 h 106"/>
                <a:gd name="T12" fmla="*/ 20 w 40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6">
                  <a:moveTo>
                    <a:pt x="20" y="0"/>
                  </a:moveTo>
                  <a:cubicBezTo>
                    <a:pt x="13" y="0"/>
                    <a:pt x="6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7"/>
                    <a:pt x="9" y="106"/>
                    <a:pt x="20" y="106"/>
                  </a:cubicBezTo>
                  <a:cubicBezTo>
                    <a:pt x="31" y="106"/>
                    <a:pt x="40" y="97"/>
                    <a:pt x="40" y="8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199"/>
            <p:cNvSpPr/>
            <p:nvPr/>
          </p:nvSpPr>
          <p:spPr bwMode="auto">
            <a:xfrm>
              <a:off x="7658910" y="6366717"/>
              <a:ext cx="225425" cy="277813"/>
            </a:xfrm>
            <a:custGeom>
              <a:avLst/>
              <a:gdLst>
                <a:gd name="T0" fmla="*/ 0 w 60"/>
                <a:gd name="T1" fmla="*/ 0 h 74"/>
                <a:gd name="T2" fmla="*/ 19 w 60"/>
                <a:gd name="T3" fmla="*/ 60 h 74"/>
                <a:gd name="T4" fmla="*/ 38 w 60"/>
                <a:gd name="T5" fmla="*/ 74 h 74"/>
                <a:gd name="T6" fmla="*/ 44 w 60"/>
                <a:gd name="T7" fmla="*/ 73 h 74"/>
                <a:gd name="T8" fmla="*/ 57 w 60"/>
                <a:gd name="T9" fmla="*/ 48 h 74"/>
                <a:gd name="T10" fmla="*/ 43 w 60"/>
                <a:gd name="T11" fmla="*/ 3 h 74"/>
                <a:gd name="T12" fmla="*/ 0 w 60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4">
                  <a:moveTo>
                    <a:pt x="0" y="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8"/>
                    <a:pt x="29" y="74"/>
                    <a:pt x="38" y="74"/>
                  </a:cubicBezTo>
                  <a:cubicBezTo>
                    <a:pt x="40" y="74"/>
                    <a:pt x="42" y="74"/>
                    <a:pt x="44" y="73"/>
                  </a:cubicBezTo>
                  <a:cubicBezTo>
                    <a:pt x="54" y="70"/>
                    <a:pt x="60" y="58"/>
                    <a:pt x="57" y="4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9" y="2"/>
                    <a:pt x="15" y="1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200"/>
            <p:cNvSpPr/>
            <p:nvPr/>
          </p:nvSpPr>
          <p:spPr bwMode="auto">
            <a:xfrm>
              <a:off x="4525185" y="6361955"/>
              <a:ext cx="225425" cy="282575"/>
            </a:xfrm>
            <a:custGeom>
              <a:avLst/>
              <a:gdLst>
                <a:gd name="T0" fmla="*/ 60 w 60"/>
                <a:gd name="T1" fmla="*/ 0 h 75"/>
                <a:gd name="T2" fmla="*/ 17 w 60"/>
                <a:gd name="T3" fmla="*/ 4 h 75"/>
                <a:gd name="T4" fmla="*/ 3 w 60"/>
                <a:gd name="T5" fmla="*/ 49 h 75"/>
                <a:gd name="T6" fmla="*/ 16 w 60"/>
                <a:gd name="T7" fmla="*/ 74 h 75"/>
                <a:gd name="T8" fmla="*/ 22 w 60"/>
                <a:gd name="T9" fmla="*/ 75 h 75"/>
                <a:gd name="T10" fmla="*/ 42 w 60"/>
                <a:gd name="T11" fmla="*/ 61 h 75"/>
                <a:gd name="T12" fmla="*/ 60 w 60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5">
                  <a:moveTo>
                    <a:pt x="60" y="0"/>
                  </a:moveTo>
                  <a:cubicBezTo>
                    <a:pt x="46" y="1"/>
                    <a:pt x="31" y="2"/>
                    <a:pt x="17" y="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59"/>
                    <a:pt x="6" y="71"/>
                    <a:pt x="16" y="74"/>
                  </a:cubicBezTo>
                  <a:cubicBezTo>
                    <a:pt x="18" y="75"/>
                    <a:pt x="20" y="75"/>
                    <a:pt x="22" y="75"/>
                  </a:cubicBezTo>
                  <a:cubicBezTo>
                    <a:pt x="31" y="75"/>
                    <a:pt x="39" y="69"/>
                    <a:pt x="42" y="61"/>
                  </a:cubicBezTo>
                  <a:cubicBezTo>
                    <a:pt x="60" y="0"/>
                    <a:pt x="60" y="0"/>
                    <a:pt x="6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201"/>
            <p:cNvSpPr/>
            <p:nvPr/>
          </p:nvSpPr>
          <p:spPr bwMode="auto">
            <a:xfrm>
              <a:off x="2239185" y="6531817"/>
              <a:ext cx="295275" cy="66675"/>
            </a:xfrm>
            <a:custGeom>
              <a:avLst/>
              <a:gdLst>
                <a:gd name="T0" fmla="*/ 0 w 79"/>
                <a:gd name="T1" fmla="*/ 0 h 18"/>
                <a:gd name="T2" fmla="*/ 1 w 79"/>
                <a:gd name="T3" fmla="*/ 18 h 18"/>
                <a:gd name="T4" fmla="*/ 1 w 79"/>
                <a:gd name="T5" fmla="*/ 2 h 18"/>
                <a:gd name="T6" fmla="*/ 79 w 79"/>
                <a:gd name="T7" fmla="*/ 2 h 18"/>
                <a:gd name="T8" fmla="*/ 0 w 7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8">
                  <a:moveTo>
                    <a:pt x="0" y="0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53" y="1"/>
                    <a:pt x="27" y="1"/>
                    <a:pt x="0" y="0"/>
                  </a:cubicBezTo>
                </a:path>
              </a:pathLst>
            </a:custGeom>
            <a:solidFill>
              <a:srgbClr val="32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202"/>
            <p:cNvSpPr/>
            <p:nvPr/>
          </p:nvSpPr>
          <p:spPr bwMode="auto">
            <a:xfrm>
              <a:off x="1889935" y="6534992"/>
              <a:ext cx="123825" cy="63500"/>
            </a:xfrm>
            <a:custGeom>
              <a:avLst/>
              <a:gdLst>
                <a:gd name="T0" fmla="*/ 33 w 33"/>
                <a:gd name="T1" fmla="*/ 0 h 17"/>
                <a:gd name="T2" fmla="*/ 0 w 33"/>
                <a:gd name="T3" fmla="*/ 1 h 17"/>
                <a:gd name="T4" fmla="*/ 32 w 33"/>
                <a:gd name="T5" fmla="*/ 1 h 17"/>
                <a:gd name="T6" fmla="*/ 32 w 33"/>
                <a:gd name="T7" fmla="*/ 17 h 17"/>
                <a:gd name="T8" fmla="*/ 33 w 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cubicBezTo>
                    <a:pt x="22" y="0"/>
                    <a:pt x="11" y="0"/>
                    <a:pt x="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29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203"/>
            <p:cNvSpPr/>
            <p:nvPr/>
          </p:nvSpPr>
          <p:spPr bwMode="auto">
            <a:xfrm>
              <a:off x="1381935" y="6538167"/>
              <a:ext cx="627063" cy="222250"/>
            </a:xfrm>
            <a:custGeom>
              <a:avLst/>
              <a:gdLst>
                <a:gd name="T0" fmla="*/ 167 w 167"/>
                <a:gd name="T1" fmla="*/ 0 h 59"/>
                <a:gd name="T2" fmla="*/ 135 w 167"/>
                <a:gd name="T3" fmla="*/ 0 h 59"/>
                <a:gd name="T4" fmla="*/ 57 w 167"/>
                <a:gd name="T5" fmla="*/ 3 h 59"/>
                <a:gd name="T6" fmla="*/ 0 w 167"/>
                <a:gd name="T7" fmla="*/ 59 h 59"/>
                <a:gd name="T8" fmla="*/ 167 w 167"/>
                <a:gd name="T9" fmla="*/ 59 h 59"/>
                <a:gd name="T10" fmla="*/ 167 w 167"/>
                <a:gd name="T11" fmla="*/ 16 h 59"/>
                <a:gd name="T12" fmla="*/ 167 w 1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9">
                  <a:moveTo>
                    <a:pt x="167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08" y="0"/>
                    <a:pt x="82" y="1"/>
                    <a:pt x="57" y="3"/>
                  </a:cubicBezTo>
                  <a:cubicBezTo>
                    <a:pt x="24" y="11"/>
                    <a:pt x="0" y="33"/>
                    <a:pt x="0" y="59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7" y="16"/>
                    <a:pt x="167" y="16"/>
                    <a:pt x="167" y="16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solidFill>
              <a:srgbClr val="3233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204"/>
            <p:cNvSpPr/>
            <p:nvPr/>
          </p:nvSpPr>
          <p:spPr bwMode="auto">
            <a:xfrm>
              <a:off x="2242360" y="6538167"/>
              <a:ext cx="627063" cy="222250"/>
            </a:xfrm>
            <a:custGeom>
              <a:avLst/>
              <a:gdLst>
                <a:gd name="T0" fmla="*/ 78 w 167"/>
                <a:gd name="T1" fmla="*/ 0 h 59"/>
                <a:gd name="T2" fmla="*/ 0 w 167"/>
                <a:gd name="T3" fmla="*/ 0 h 59"/>
                <a:gd name="T4" fmla="*/ 0 w 167"/>
                <a:gd name="T5" fmla="*/ 16 h 59"/>
                <a:gd name="T6" fmla="*/ 0 w 167"/>
                <a:gd name="T7" fmla="*/ 59 h 59"/>
                <a:gd name="T8" fmla="*/ 167 w 167"/>
                <a:gd name="T9" fmla="*/ 59 h 59"/>
                <a:gd name="T10" fmla="*/ 95 w 167"/>
                <a:gd name="T11" fmla="*/ 0 h 59"/>
                <a:gd name="T12" fmla="*/ 78 w 1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9">
                  <a:moveTo>
                    <a:pt x="7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67" y="59"/>
                    <a:pt x="167" y="59"/>
                    <a:pt x="167" y="59"/>
                  </a:cubicBezTo>
                  <a:cubicBezTo>
                    <a:pt x="167" y="29"/>
                    <a:pt x="136" y="4"/>
                    <a:pt x="95" y="0"/>
                  </a:cubicBezTo>
                  <a:cubicBezTo>
                    <a:pt x="89" y="0"/>
                    <a:pt x="84" y="0"/>
                    <a:pt x="78" y="0"/>
                  </a:cubicBezTo>
                </a:path>
              </a:pathLst>
            </a:custGeom>
            <a:solidFill>
              <a:srgbClr val="292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538595" y="1243965"/>
            <a:ext cx="4774565" cy="4661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</a:rPr>
              <a:t>② 大病保险，我们可能觉得大病很遥远，其实到了医院后，你就会发现，疾病同样是不分年龄、不分职业、不分等级的降临。假如被确诊大病后，保险公司就会第一时间支付一笔费用到账上，帮助我们解决医疗和养护等费用。同时我们还要考虑在疾病后期的药品、营养品、和保姆等费用，而且那时还没有工资收入，这些损失都应该计算到大病花费里。因此，大病保险是每个人必不可少的，保监会建议，每个人应至少给自己购买5——10倍年收入的大病保险；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9775" y="193045"/>
            <a:ext cx="993824" cy="993824"/>
            <a:chOff x="2848" y="1168"/>
            <a:chExt cx="1984" cy="19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11312850" y="6451600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1762275" y="6451600"/>
            <a:ext cx="252000" cy="252000"/>
          </a:xfrm>
          <a:prstGeom prst="ellipse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0" y="6639124"/>
            <a:ext cx="12192000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图表 36"/>
          <p:cNvGraphicFramePr/>
          <p:nvPr/>
        </p:nvGraphicFramePr>
        <p:xfrm>
          <a:off x="1207502" y="2954354"/>
          <a:ext cx="5148263" cy="3284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39" name="直接连接符 38"/>
          <p:cNvCxnSpPr/>
          <p:nvPr/>
        </p:nvCxnSpPr>
        <p:spPr>
          <a:xfrm>
            <a:off x="7137402" y="1437795"/>
            <a:ext cx="0" cy="4957762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51"/>
          <p:cNvSpPr>
            <a:spLocks noChangeArrowheads="1"/>
          </p:cNvSpPr>
          <p:nvPr/>
        </p:nvSpPr>
        <p:spPr bwMode="auto">
          <a:xfrm>
            <a:off x="6880860" y="1470660"/>
            <a:ext cx="425577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③ 养老险：人人都会变老，都会面临退休的那一天，辛辛苦苦的赚一辈子钱谁都希望退休时的生活水平不下降。可随着年龄的增长，技能、体力等的下降，以及通货膨胀因素，要想维持退休前的生活水准，需多方面的对养老进行补充，而商业保险既安全稳定，又可以在退休时为我们提供持续性的现金流，是一种很好的准备养老方式，因此应趁能赚钱的时候提早给自己买一份养老险；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Graphic spid="37" grpId="0">
        <p:bldAsOne/>
      </p:bldGraphic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9775" y="193045"/>
            <a:ext cx="993824" cy="993824"/>
            <a:chOff x="2848" y="1168"/>
            <a:chExt cx="1984" cy="19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11312850" y="6451600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863425" y="6451600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414000" y="6451600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1762275" y="6451600"/>
            <a:ext cx="252000" cy="252000"/>
          </a:xfrm>
          <a:prstGeom prst="ellipse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Shape 2024"/>
          <p:cNvSpPr/>
          <p:nvPr/>
        </p:nvSpPr>
        <p:spPr>
          <a:xfrm>
            <a:off x="-65662" y="5179137"/>
            <a:ext cx="12192000" cy="0"/>
          </a:xfrm>
          <a:prstGeom prst="line">
            <a:avLst/>
          </a:prstGeom>
          <a:ln>
            <a:solidFill>
              <a:srgbClr val="A6A6A6"/>
            </a:solidFill>
            <a:round/>
          </a:ln>
        </p:spPr>
        <p:txBody>
          <a:bodyPr lIns="0" tIns="0" rIns="0" bIns="0"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7" name="Group 2029"/>
          <p:cNvGrpSpPr/>
          <p:nvPr/>
        </p:nvGrpSpPr>
        <p:grpSpPr>
          <a:xfrm>
            <a:off x="7354614" y="4675757"/>
            <a:ext cx="521370" cy="1023572"/>
            <a:chOff x="30245" y="0"/>
            <a:chExt cx="391027" cy="767677"/>
          </a:xfrm>
        </p:grpSpPr>
        <p:sp>
          <p:nvSpPr>
            <p:cNvPr id="38" name="Shape 2025"/>
            <p:cNvSpPr/>
            <p:nvPr/>
          </p:nvSpPr>
          <p:spPr>
            <a:xfrm>
              <a:off x="30245" y="0"/>
              <a:ext cx="391027" cy="268213"/>
            </a:xfrm>
            <a:prstGeom prst="triangle">
              <a:avLst/>
            </a:prstGeom>
            <a:solidFill>
              <a:srgbClr val="00A98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  <p:sp>
          <p:nvSpPr>
            <p:cNvPr id="41" name="Shape 2028"/>
            <p:cNvSpPr/>
            <p:nvPr/>
          </p:nvSpPr>
          <p:spPr>
            <a:xfrm rot="10800000">
              <a:off x="30245" y="499463"/>
              <a:ext cx="391027" cy="268214"/>
            </a:xfrm>
            <a:prstGeom prst="triangl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</p:grpSp>
      <p:grpSp>
        <p:nvGrpSpPr>
          <p:cNvPr id="42" name="Group 2033"/>
          <p:cNvGrpSpPr/>
          <p:nvPr/>
        </p:nvGrpSpPr>
        <p:grpSpPr>
          <a:xfrm>
            <a:off x="5395338" y="3943004"/>
            <a:ext cx="999067" cy="1236133"/>
            <a:chOff x="82550" y="0"/>
            <a:chExt cx="749300" cy="927100"/>
          </a:xfrm>
        </p:grpSpPr>
        <p:sp>
          <p:nvSpPr>
            <p:cNvPr id="43" name="Shape 2030"/>
            <p:cNvSpPr/>
            <p:nvPr/>
          </p:nvSpPr>
          <p:spPr>
            <a:xfrm>
              <a:off x="82550" y="0"/>
              <a:ext cx="749300" cy="92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303"/>
                    <a:pt x="21600" y="291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910"/>
                  </a:lnTo>
                  <a:cubicBezTo>
                    <a:pt x="0" y="1303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00A98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  <p:sp>
          <p:nvSpPr>
            <p:cNvPr id="45" name="Shape 2032"/>
            <p:cNvSpPr/>
            <p:nvPr/>
          </p:nvSpPr>
          <p:spPr>
            <a:xfrm>
              <a:off x="384096" y="547347"/>
              <a:ext cx="141448" cy="25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9" y="14034"/>
                  </a:moveTo>
                  <a:lnTo>
                    <a:pt x="20209" y="7096"/>
                  </a:lnTo>
                  <a:lnTo>
                    <a:pt x="20213" y="7094"/>
                  </a:lnTo>
                  <a:lnTo>
                    <a:pt x="20209" y="7094"/>
                  </a:lnTo>
                  <a:lnTo>
                    <a:pt x="20213" y="7087"/>
                  </a:lnTo>
                  <a:lnTo>
                    <a:pt x="8435" y="7092"/>
                  </a:lnTo>
                  <a:cubicBezTo>
                    <a:pt x="8491" y="6986"/>
                    <a:pt x="11303" y="2726"/>
                    <a:pt x="12742" y="0"/>
                  </a:cubicBezTo>
                  <a:lnTo>
                    <a:pt x="6135" y="0"/>
                  </a:lnTo>
                  <a:lnTo>
                    <a:pt x="5" y="9570"/>
                  </a:lnTo>
                  <a:lnTo>
                    <a:pt x="0" y="9572"/>
                  </a:lnTo>
                  <a:lnTo>
                    <a:pt x="4" y="9572"/>
                  </a:lnTo>
                  <a:lnTo>
                    <a:pt x="0" y="9580"/>
                  </a:lnTo>
                  <a:lnTo>
                    <a:pt x="11778" y="9574"/>
                  </a:lnTo>
                  <a:cubicBezTo>
                    <a:pt x="11738" y="9650"/>
                    <a:pt x="10302" y="11811"/>
                    <a:pt x="8966" y="14035"/>
                  </a:cubicBezTo>
                  <a:lnTo>
                    <a:pt x="3449" y="14035"/>
                  </a:lnTo>
                  <a:lnTo>
                    <a:pt x="8580" y="21600"/>
                  </a:lnTo>
                  <a:lnTo>
                    <a:pt x="21600" y="14035"/>
                  </a:lnTo>
                  <a:lnTo>
                    <a:pt x="15749" y="14035"/>
                  </a:lnTo>
                  <a:lnTo>
                    <a:pt x="15749" y="1403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</p:grpSp>
      <p:grpSp>
        <p:nvGrpSpPr>
          <p:cNvPr id="46" name="Group 2040"/>
          <p:cNvGrpSpPr/>
          <p:nvPr/>
        </p:nvGrpSpPr>
        <p:grpSpPr>
          <a:xfrm>
            <a:off x="4066071" y="2275072"/>
            <a:ext cx="999067" cy="2904067"/>
            <a:chOff x="69850" y="0"/>
            <a:chExt cx="749300" cy="2178050"/>
          </a:xfrm>
        </p:grpSpPr>
        <p:sp>
          <p:nvSpPr>
            <p:cNvPr id="47" name="Shape 2034"/>
            <p:cNvSpPr/>
            <p:nvPr/>
          </p:nvSpPr>
          <p:spPr>
            <a:xfrm>
              <a:off x="69850" y="0"/>
              <a:ext cx="749300" cy="217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554"/>
                    <a:pt x="21600" y="1239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239"/>
                  </a:lnTo>
                  <a:cubicBezTo>
                    <a:pt x="0" y="554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00A98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  <p:grpSp>
          <p:nvGrpSpPr>
            <p:cNvPr id="49" name="Group 2039"/>
            <p:cNvGrpSpPr/>
            <p:nvPr/>
          </p:nvGrpSpPr>
          <p:grpSpPr>
            <a:xfrm>
              <a:off x="295200" y="1792572"/>
              <a:ext cx="254955" cy="232252"/>
              <a:chOff x="0" y="0"/>
              <a:chExt cx="254953" cy="232251"/>
            </a:xfrm>
          </p:grpSpPr>
          <p:sp>
            <p:nvSpPr>
              <p:cNvPr id="50" name="Shape 2036"/>
              <p:cNvSpPr/>
              <p:nvPr/>
            </p:nvSpPr>
            <p:spPr>
              <a:xfrm>
                <a:off x="109962" y="-1"/>
                <a:ext cx="144992" cy="23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19521" y="0"/>
                    </a:moveTo>
                    <a:lnTo>
                      <a:pt x="2078" y="0"/>
                    </a:lnTo>
                    <a:cubicBezTo>
                      <a:pt x="666" y="0"/>
                      <a:pt x="0" y="417"/>
                      <a:pt x="0" y="1302"/>
                    </a:cubicBezTo>
                    <a:lnTo>
                      <a:pt x="0" y="3279"/>
                    </a:lnTo>
                    <a:lnTo>
                      <a:pt x="4806" y="5801"/>
                    </a:lnTo>
                    <a:lnTo>
                      <a:pt x="4806" y="3011"/>
                    </a:lnTo>
                    <a:lnTo>
                      <a:pt x="16793" y="3011"/>
                    </a:lnTo>
                    <a:lnTo>
                      <a:pt x="16793" y="21600"/>
                    </a:lnTo>
                    <a:lnTo>
                      <a:pt x="21599" y="21600"/>
                    </a:lnTo>
                    <a:lnTo>
                      <a:pt x="21599" y="1302"/>
                    </a:lnTo>
                    <a:cubicBezTo>
                      <a:pt x="21600" y="417"/>
                      <a:pt x="20934" y="0"/>
                      <a:pt x="19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cs typeface="+mn-ea"/>
                  <a:sym typeface="+mn-lt"/>
                </a:endParaRPr>
              </a:p>
            </p:txBody>
          </p:sp>
          <p:sp>
            <p:nvSpPr>
              <p:cNvPr id="51" name="Shape 2037"/>
              <p:cNvSpPr/>
              <p:nvPr/>
            </p:nvSpPr>
            <p:spPr>
              <a:xfrm>
                <a:off x="109962" y="181182"/>
                <a:ext cx="31925" cy="51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11452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cs typeface="+mn-ea"/>
                  <a:sym typeface="+mn-lt"/>
                </a:endParaRPr>
              </a:p>
            </p:txBody>
          </p:sp>
          <p:sp>
            <p:nvSpPr>
              <p:cNvPr id="52" name="Shape 2038"/>
              <p:cNvSpPr/>
              <p:nvPr/>
            </p:nvSpPr>
            <p:spPr>
              <a:xfrm>
                <a:off x="-1" y="45739"/>
                <a:ext cx="176917" cy="15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0" h="21600" extrusionOk="0">
                    <a:moveTo>
                      <a:pt x="11596" y="357"/>
                    </a:moveTo>
                    <a:cubicBezTo>
                      <a:pt x="11352" y="115"/>
                      <a:pt x="11123" y="1"/>
                      <a:pt x="10931" y="0"/>
                    </a:cubicBezTo>
                    <a:cubicBezTo>
                      <a:pt x="10587" y="0"/>
                      <a:pt x="10359" y="367"/>
                      <a:pt x="10359" y="1039"/>
                    </a:cubicBezTo>
                    <a:lnTo>
                      <a:pt x="10359" y="5885"/>
                    </a:lnTo>
                    <a:cubicBezTo>
                      <a:pt x="10359" y="6409"/>
                      <a:pt x="10359" y="7100"/>
                      <a:pt x="10359" y="7791"/>
                    </a:cubicBezTo>
                    <a:lnTo>
                      <a:pt x="1613" y="7791"/>
                    </a:lnTo>
                    <a:cubicBezTo>
                      <a:pt x="726" y="7791"/>
                      <a:pt x="0" y="8649"/>
                      <a:pt x="0" y="9697"/>
                    </a:cubicBezTo>
                    <a:lnTo>
                      <a:pt x="0" y="11903"/>
                    </a:lnTo>
                    <a:cubicBezTo>
                      <a:pt x="0" y="12951"/>
                      <a:pt x="726" y="13809"/>
                      <a:pt x="1613" y="13809"/>
                    </a:cubicBezTo>
                    <a:lnTo>
                      <a:pt x="10359" y="13809"/>
                    </a:lnTo>
                    <a:cubicBezTo>
                      <a:pt x="10359" y="14499"/>
                      <a:pt x="10359" y="15191"/>
                      <a:pt x="10359" y="15714"/>
                    </a:cubicBezTo>
                    <a:lnTo>
                      <a:pt x="10359" y="20562"/>
                    </a:lnTo>
                    <a:cubicBezTo>
                      <a:pt x="10359" y="21233"/>
                      <a:pt x="10587" y="21600"/>
                      <a:pt x="10931" y="21600"/>
                    </a:cubicBezTo>
                    <a:cubicBezTo>
                      <a:pt x="11123" y="21600"/>
                      <a:pt x="11351" y="21485"/>
                      <a:pt x="11596" y="21244"/>
                    </a:cubicBezTo>
                    <a:lnTo>
                      <a:pt x="20920" y="12024"/>
                    </a:lnTo>
                    <a:cubicBezTo>
                      <a:pt x="21600" y="11351"/>
                      <a:pt x="21600" y="10250"/>
                      <a:pt x="20920" y="9578"/>
                    </a:cubicBezTo>
                    <a:lnTo>
                      <a:pt x="11596" y="35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2044"/>
          <p:cNvGrpSpPr/>
          <p:nvPr/>
        </p:nvGrpSpPr>
        <p:grpSpPr>
          <a:xfrm>
            <a:off x="1390605" y="2749204"/>
            <a:ext cx="999067" cy="2429933"/>
            <a:chOff x="76200" y="0"/>
            <a:chExt cx="749300" cy="1822450"/>
          </a:xfrm>
        </p:grpSpPr>
        <p:sp>
          <p:nvSpPr>
            <p:cNvPr id="54" name="Shape 2041"/>
            <p:cNvSpPr/>
            <p:nvPr/>
          </p:nvSpPr>
          <p:spPr>
            <a:xfrm>
              <a:off x="76200" y="0"/>
              <a:ext cx="749300" cy="182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663"/>
                    <a:pt x="21600" y="148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480"/>
                  </a:lnTo>
                  <a:cubicBezTo>
                    <a:pt x="0" y="663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00A98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  <p:sp>
          <p:nvSpPr>
            <p:cNvPr id="56" name="Shape 2043"/>
            <p:cNvSpPr/>
            <p:nvPr/>
          </p:nvSpPr>
          <p:spPr>
            <a:xfrm>
              <a:off x="329488" y="1503452"/>
              <a:ext cx="260192" cy="17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97" y="4802"/>
                  </a:moveTo>
                  <a:cubicBezTo>
                    <a:pt x="18503" y="3511"/>
                    <a:pt x="17248" y="3279"/>
                    <a:pt x="16602" y="3279"/>
                  </a:cubicBezTo>
                  <a:cubicBezTo>
                    <a:pt x="16454" y="3279"/>
                    <a:pt x="16317" y="3286"/>
                    <a:pt x="16185" y="3295"/>
                  </a:cubicBezTo>
                  <a:lnTo>
                    <a:pt x="16185" y="0"/>
                  </a:lnTo>
                  <a:lnTo>
                    <a:pt x="0" y="0"/>
                  </a:lnTo>
                  <a:lnTo>
                    <a:pt x="0" y="13057"/>
                  </a:lnTo>
                  <a:cubicBezTo>
                    <a:pt x="0" y="18806"/>
                    <a:pt x="3201" y="21600"/>
                    <a:pt x="7149" y="21600"/>
                  </a:cubicBezTo>
                  <a:lnTo>
                    <a:pt x="9036" y="21600"/>
                  </a:lnTo>
                  <a:cubicBezTo>
                    <a:pt x="11661" y="21600"/>
                    <a:pt x="13950" y="21398"/>
                    <a:pt x="15193" y="18327"/>
                  </a:cubicBezTo>
                  <a:cubicBezTo>
                    <a:pt x="15409" y="18371"/>
                    <a:pt x="15807" y="18432"/>
                    <a:pt x="16325" y="18432"/>
                  </a:cubicBezTo>
                  <a:cubicBezTo>
                    <a:pt x="17021" y="18432"/>
                    <a:pt x="18253" y="18220"/>
                    <a:pt x="19620" y="16916"/>
                  </a:cubicBezTo>
                  <a:cubicBezTo>
                    <a:pt x="21003" y="15625"/>
                    <a:pt x="21600" y="13874"/>
                    <a:pt x="21600" y="10703"/>
                  </a:cubicBezTo>
                  <a:cubicBezTo>
                    <a:pt x="21600" y="8027"/>
                    <a:pt x="21106" y="6084"/>
                    <a:pt x="19797" y="4802"/>
                  </a:cubicBezTo>
                  <a:close/>
                  <a:moveTo>
                    <a:pt x="18210" y="13830"/>
                  </a:moveTo>
                  <a:cubicBezTo>
                    <a:pt x="17519" y="14517"/>
                    <a:pt x="16674" y="14727"/>
                    <a:pt x="16325" y="14727"/>
                  </a:cubicBezTo>
                  <a:cubicBezTo>
                    <a:pt x="16240" y="14727"/>
                    <a:pt x="16161" y="14724"/>
                    <a:pt x="16085" y="14719"/>
                  </a:cubicBezTo>
                  <a:cubicBezTo>
                    <a:pt x="16145" y="14177"/>
                    <a:pt x="16185" y="13625"/>
                    <a:pt x="16185" y="13057"/>
                  </a:cubicBezTo>
                  <a:lnTo>
                    <a:pt x="16185" y="7006"/>
                  </a:lnTo>
                  <a:cubicBezTo>
                    <a:pt x="16313" y="6994"/>
                    <a:pt x="16452" y="6986"/>
                    <a:pt x="16602" y="6986"/>
                  </a:cubicBezTo>
                  <a:cubicBezTo>
                    <a:pt x="16861" y="6986"/>
                    <a:pt x="17730" y="7207"/>
                    <a:pt x="18344" y="7846"/>
                  </a:cubicBezTo>
                  <a:cubicBezTo>
                    <a:pt x="18941" y="8494"/>
                    <a:pt x="19054" y="9503"/>
                    <a:pt x="19054" y="10704"/>
                  </a:cubicBezTo>
                  <a:cubicBezTo>
                    <a:pt x="19054" y="12048"/>
                    <a:pt x="18884" y="13129"/>
                    <a:pt x="18210" y="138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</p:grpSp>
      <p:grpSp>
        <p:nvGrpSpPr>
          <p:cNvPr id="57" name="Group 2051"/>
          <p:cNvGrpSpPr/>
          <p:nvPr/>
        </p:nvGrpSpPr>
        <p:grpSpPr>
          <a:xfrm>
            <a:off x="2694471" y="3392672"/>
            <a:ext cx="999067" cy="1786467"/>
            <a:chOff x="57150" y="0"/>
            <a:chExt cx="749300" cy="1339850"/>
          </a:xfrm>
        </p:grpSpPr>
        <p:sp>
          <p:nvSpPr>
            <p:cNvPr id="58" name="Shape 2045"/>
            <p:cNvSpPr/>
            <p:nvPr/>
          </p:nvSpPr>
          <p:spPr>
            <a:xfrm>
              <a:off x="57150" y="0"/>
              <a:ext cx="749300" cy="133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901"/>
                    <a:pt x="21600" y="201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013"/>
                  </a:lnTo>
                  <a:cubicBezTo>
                    <a:pt x="0" y="901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00A98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  <p:grpSp>
          <p:nvGrpSpPr>
            <p:cNvPr id="60" name="Group 2050"/>
            <p:cNvGrpSpPr/>
            <p:nvPr/>
          </p:nvGrpSpPr>
          <p:grpSpPr>
            <a:xfrm>
              <a:off x="302738" y="1037522"/>
              <a:ext cx="254954" cy="158909"/>
              <a:chOff x="0" y="0"/>
              <a:chExt cx="254952" cy="158907"/>
            </a:xfrm>
          </p:grpSpPr>
          <p:sp>
            <p:nvSpPr>
              <p:cNvPr id="61" name="Shape 2047"/>
              <p:cNvSpPr/>
              <p:nvPr/>
            </p:nvSpPr>
            <p:spPr>
              <a:xfrm>
                <a:off x="-1" y="-1"/>
                <a:ext cx="254954" cy="15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8" y="4836"/>
                    </a:moveTo>
                    <a:cubicBezTo>
                      <a:pt x="19517" y="4836"/>
                      <a:pt x="18916" y="5798"/>
                      <a:pt x="18916" y="6986"/>
                    </a:cubicBezTo>
                    <a:lnTo>
                      <a:pt x="18916" y="12144"/>
                    </a:lnTo>
                    <a:lnTo>
                      <a:pt x="2683" y="12144"/>
                    </a:lnTo>
                    <a:lnTo>
                      <a:pt x="2683" y="2150"/>
                    </a:lnTo>
                    <a:cubicBezTo>
                      <a:pt x="2683" y="962"/>
                      <a:pt x="2083" y="0"/>
                      <a:pt x="1341" y="0"/>
                    </a:cubicBezTo>
                    <a:cubicBezTo>
                      <a:pt x="601" y="0"/>
                      <a:pt x="0" y="962"/>
                      <a:pt x="0" y="2150"/>
                    </a:cubicBezTo>
                    <a:lnTo>
                      <a:pt x="0" y="19451"/>
                    </a:lnTo>
                    <a:cubicBezTo>
                      <a:pt x="0" y="20638"/>
                      <a:pt x="601" y="21600"/>
                      <a:pt x="1341" y="21600"/>
                    </a:cubicBezTo>
                    <a:cubicBezTo>
                      <a:pt x="2083" y="21600"/>
                      <a:pt x="2683" y="20638"/>
                      <a:pt x="2683" y="19451"/>
                    </a:cubicBezTo>
                    <a:lnTo>
                      <a:pt x="2683" y="17302"/>
                    </a:lnTo>
                    <a:lnTo>
                      <a:pt x="18916" y="17302"/>
                    </a:lnTo>
                    <a:lnTo>
                      <a:pt x="18916" y="19451"/>
                    </a:lnTo>
                    <a:cubicBezTo>
                      <a:pt x="18916" y="20638"/>
                      <a:pt x="19517" y="21600"/>
                      <a:pt x="20258" y="21600"/>
                    </a:cubicBezTo>
                    <a:cubicBezTo>
                      <a:pt x="20999" y="21600"/>
                      <a:pt x="21600" y="20638"/>
                      <a:pt x="21600" y="19451"/>
                    </a:cubicBezTo>
                    <a:lnTo>
                      <a:pt x="21600" y="6985"/>
                    </a:lnTo>
                    <a:cubicBezTo>
                      <a:pt x="21600" y="5798"/>
                      <a:pt x="20999" y="4836"/>
                      <a:pt x="20258" y="48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cs typeface="+mn-ea"/>
                  <a:sym typeface="+mn-lt"/>
                </a:endParaRPr>
              </a:p>
            </p:txBody>
          </p:sp>
          <p:sp>
            <p:nvSpPr>
              <p:cNvPr id="62" name="Shape 2048"/>
              <p:cNvSpPr/>
              <p:nvPr/>
            </p:nvSpPr>
            <p:spPr>
              <a:xfrm>
                <a:off x="45669" y="28328"/>
                <a:ext cx="49218" cy="48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cs typeface="+mn-ea"/>
                  <a:sym typeface="+mn-lt"/>
                </a:endParaRPr>
              </a:p>
            </p:txBody>
          </p:sp>
          <p:sp>
            <p:nvSpPr>
              <p:cNvPr id="63" name="Shape 2049"/>
              <p:cNvSpPr/>
              <p:nvPr/>
            </p:nvSpPr>
            <p:spPr>
              <a:xfrm>
                <a:off x="98877" y="28328"/>
                <a:ext cx="106859" cy="47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2" y="0"/>
                    </a:moveTo>
                    <a:cubicBezTo>
                      <a:pt x="1166" y="0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15888" y="0"/>
                      <a:pt x="7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Group 2055"/>
          <p:cNvGrpSpPr/>
          <p:nvPr/>
        </p:nvGrpSpPr>
        <p:grpSpPr>
          <a:xfrm>
            <a:off x="1393780" y="5191838"/>
            <a:ext cx="999068" cy="1625947"/>
            <a:chOff x="76200" y="0"/>
            <a:chExt cx="749301" cy="1219459"/>
          </a:xfrm>
        </p:grpSpPr>
        <p:sp>
          <p:nvSpPr>
            <p:cNvPr id="65" name="Shape 2052"/>
            <p:cNvSpPr/>
            <p:nvPr/>
          </p:nvSpPr>
          <p:spPr>
            <a:xfrm rot="10800000" flipH="1">
              <a:off x="76200" y="0"/>
              <a:ext cx="749300" cy="92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303"/>
                    <a:pt x="21600" y="291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910"/>
                  </a:lnTo>
                  <a:cubicBezTo>
                    <a:pt x="0" y="1303"/>
                    <a:pt x="1612" y="0"/>
                    <a:pt x="3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  <p:sp>
          <p:nvSpPr>
            <p:cNvPr id="67" name="Shape 2054"/>
            <p:cNvSpPr/>
            <p:nvPr/>
          </p:nvSpPr>
          <p:spPr>
            <a:xfrm>
              <a:off x="76200" y="988627"/>
              <a:ext cx="749301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关键词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Group 2059"/>
          <p:cNvGrpSpPr/>
          <p:nvPr/>
        </p:nvGrpSpPr>
        <p:grpSpPr>
          <a:xfrm>
            <a:off x="2694471" y="5179136"/>
            <a:ext cx="999067" cy="1155436"/>
            <a:chOff x="57150" y="0"/>
            <a:chExt cx="749300" cy="866575"/>
          </a:xfrm>
        </p:grpSpPr>
        <p:sp>
          <p:nvSpPr>
            <p:cNvPr id="69" name="Shape 2056"/>
            <p:cNvSpPr/>
            <p:nvPr/>
          </p:nvSpPr>
          <p:spPr>
            <a:xfrm rot="10800000" flipH="1">
              <a:off x="57150" y="0"/>
              <a:ext cx="749300" cy="54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32" y="0"/>
                  </a:moveTo>
                  <a:lnTo>
                    <a:pt x="18968" y="0"/>
                  </a:lnTo>
                  <a:cubicBezTo>
                    <a:pt x="20422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178" y="0"/>
                    <a:pt x="263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  <p:sp>
          <p:nvSpPr>
            <p:cNvPr id="71" name="Shape 2058"/>
            <p:cNvSpPr/>
            <p:nvPr/>
          </p:nvSpPr>
          <p:spPr>
            <a:xfrm>
              <a:off x="57150" y="635743"/>
              <a:ext cx="749300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 defTabSz="609600" eaLnBrk="1" fontAlgn="auto" hangingPunct="1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uFillTx/>
                  <a:latin typeface="+mn-lt"/>
                  <a:ea typeface="+mn-ea"/>
                  <a:cs typeface="+mn-ea"/>
                  <a:sym typeface="+mn-lt"/>
                </a:rPr>
                <a:t>关键词</a:t>
              </a:r>
              <a:endParaRPr lang="zh-CN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2" name="Group 2063"/>
          <p:cNvGrpSpPr/>
          <p:nvPr/>
        </p:nvGrpSpPr>
        <p:grpSpPr>
          <a:xfrm>
            <a:off x="4066071" y="5179137"/>
            <a:ext cx="999067" cy="1710613"/>
            <a:chOff x="69850" y="0"/>
            <a:chExt cx="749300" cy="1282958"/>
          </a:xfrm>
        </p:grpSpPr>
        <p:sp>
          <p:nvSpPr>
            <p:cNvPr id="73" name="Shape 2060"/>
            <p:cNvSpPr/>
            <p:nvPr/>
          </p:nvSpPr>
          <p:spPr>
            <a:xfrm rot="10800000" flipH="1">
              <a:off x="69850" y="0"/>
              <a:ext cx="749300" cy="9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225"/>
                    <a:pt x="21600" y="2736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736"/>
                  </a:lnTo>
                  <a:cubicBezTo>
                    <a:pt x="0" y="1225"/>
                    <a:pt x="1612" y="0"/>
                    <a:pt x="360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  <p:sp>
          <p:nvSpPr>
            <p:cNvPr id="75" name="Shape 2062"/>
            <p:cNvSpPr/>
            <p:nvPr/>
          </p:nvSpPr>
          <p:spPr>
            <a:xfrm>
              <a:off x="69850" y="1052126"/>
              <a:ext cx="749300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 defTabSz="609600" eaLnBrk="1" fontAlgn="auto" hangingPunct="1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uFillTx/>
                  <a:latin typeface="+mn-lt"/>
                  <a:ea typeface="+mn-ea"/>
                  <a:cs typeface="+mn-ea"/>
                  <a:sym typeface="+mn-lt"/>
                </a:rPr>
                <a:t>关键词</a:t>
              </a:r>
              <a:endParaRPr lang="zh-CN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Group 2067"/>
          <p:cNvGrpSpPr/>
          <p:nvPr/>
        </p:nvGrpSpPr>
        <p:grpSpPr>
          <a:xfrm>
            <a:off x="5395338" y="5179136"/>
            <a:ext cx="999067" cy="1380344"/>
            <a:chOff x="82550" y="-1"/>
            <a:chExt cx="749300" cy="1035257"/>
          </a:xfrm>
        </p:grpSpPr>
        <p:sp>
          <p:nvSpPr>
            <p:cNvPr id="77" name="Shape 2064"/>
            <p:cNvSpPr/>
            <p:nvPr/>
          </p:nvSpPr>
          <p:spPr>
            <a:xfrm rot="10800000" flipH="1">
              <a:off x="82550" y="-1"/>
              <a:ext cx="749300" cy="67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4" y="0"/>
                  </a:moveTo>
                  <a:lnTo>
                    <a:pt x="18356" y="0"/>
                  </a:lnTo>
                  <a:cubicBezTo>
                    <a:pt x="20148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452" y="0"/>
                    <a:pt x="324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cs typeface="+mn-ea"/>
                <a:sym typeface="+mn-lt"/>
              </a:endParaRPr>
            </a:p>
          </p:txBody>
        </p:sp>
        <p:sp>
          <p:nvSpPr>
            <p:cNvPr id="79" name="Shape 2066"/>
            <p:cNvSpPr/>
            <p:nvPr/>
          </p:nvSpPr>
          <p:spPr>
            <a:xfrm>
              <a:off x="82550" y="804424"/>
              <a:ext cx="749300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 defTabSz="609600" eaLnBrk="1" fontAlgn="auto" hangingPunct="1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uFillTx/>
                  <a:latin typeface="+mn-lt"/>
                  <a:ea typeface="+mn-ea"/>
                  <a:cs typeface="+mn-ea"/>
                  <a:sym typeface="+mn-lt"/>
                </a:rPr>
                <a:t>关键词</a:t>
              </a:r>
              <a:endParaRPr lang="zh-CN" altLang="en-US" sz="2000" kern="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2" name="矩形 8"/>
          <p:cNvSpPr>
            <a:spLocks noChangeArrowheads="1"/>
          </p:cNvSpPr>
          <p:nvPr/>
        </p:nvSpPr>
        <p:spPr bwMode="auto">
          <a:xfrm>
            <a:off x="6518910" y="2145030"/>
            <a:ext cx="444563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lvl="0" algn="just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solidFill>
                  <a:schemeClr val="bg1"/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+mn-lt"/>
                <a:ea typeface="+mn-ea"/>
                <a:cs typeface="+mn-ea"/>
                <a:sym typeface="+mn-lt"/>
              </a:rPr>
              <a:t>④ 汽车保险，每天路上的车越来越多，磕磕碰碰在所难免，因此如果家里有汽车的话一定要买保险，并且是全险，同时注意尽量不要让车处于脱保状态。</a:t>
            </a:r>
            <a:endParaRPr sz="1600" dirty="0">
              <a:solidFill>
                <a:schemeClr val="bg1"/>
              </a:solidFill>
              <a:uFill>
                <a:solidFill>
                  <a:srgbClr val="000000">
                    <a:alpha val="50000"/>
                  </a:srgbClr>
                </a:solidFill>
              </a:u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bldLvl="0" animBg="1" advAuto="0"/>
      <p:bldP spid="42" grpId="0" bldLvl="0" animBg="1" advAuto="0"/>
      <p:bldP spid="46" grpId="0" bldLvl="0" animBg="1" advAuto="0"/>
      <p:bldP spid="53" grpId="0" bldLvl="0" animBg="1" advAuto="0"/>
      <p:bldP spid="57" grpId="0" bldLvl="0" animBg="1" advAuto="0"/>
      <p:bldP spid="64" grpId="0" bldLvl="0" animBg="1" advAuto="0"/>
      <p:bldP spid="68" grpId="0" bldLvl="0" animBg="1" advAuto="0"/>
      <p:bldP spid="72" grpId="0" bldLvl="0" animBg="1" advAuto="0"/>
      <p:bldP spid="76" grpId="0" bldLvl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组合 196"/>
          <p:cNvGrpSpPr/>
          <p:nvPr/>
        </p:nvGrpSpPr>
        <p:grpSpPr>
          <a:xfrm>
            <a:off x="499534" y="3819210"/>
            <a:ext cx="11192933" cy="647047"/>
            <a:chOff x="499534" y="3247541"/>
            <a:chExt cx="11192933" cy="647047"/>
          </a:xfrm>
        </p:grpSpPr>
        <p:sp>
          <p:nvSpPr>
            <p:cNvPr id="198" name="Shape 8829"/>
            <p:cNvSpPr/>
            <p:nvPr/>
          </p:nvSpPr>
          <p:spPr>
            <a:xfrm>
              <a:off x="499534" y="3589786"/>
              <a:ext cx="2048933" cy="143935"/>
            </a:xfrm>
            <a:prstGeom prst="roundRect">
              <a:avLst>
                <a:gd name="adj" fmla="val 50000"/>
              </a:avLst>
            </a:prstGeom>
            <a:solidFill>
              <a:srgbClr val="00A98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9" name="Shape 8830"/>
            <p:cNvSpPr/>
            <p:nvPr/>
          </p:nvSpPr>
          <p:spPr>
            <a:xfrm>
              <a:off x="2277534" y="3589786"/>
              <a:ext cx="1857997" cy="143935"/>
            </a:xfrm>
            <a:prstGeom prst="roundRect">
              <a:avLst>
                <a:gd name="adj" fmla="val 50000"/>
              </a:avLst>
            </a:prstGeom>
            <a:solidFill>
              <a:srgbClr val="00A98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0" name="Shape 8831"/>
            <p:cNvSpPr/>
            <p:nvPr/>
          </p:nvSpPr>
          <p:spPr>
            <a:xfrm>
              <a:off x="4106334" y="3589786"/>
              <a:ext cx="2074333" cy="143935"/>
            </a:xfrm>
            <a:prstGeom prst="roundRect">
              <a:avLst>
                <a:gd name="adj" fmla="val 50000"/>
              </a:avLst>
            </a:prstGeom>
            <a:solidFill>
              <a:srgbClr val="00A98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1" name="Shape 8832"/>
            <p:cNvSpPr/>
            <p:nvPr/>
          </p:nvSpPr>
          <p:spPr>
            <a:xfrm>
              <a:off x="5943600" y="3589786"/>
              <a:ext cx="2573867" cy="143935"/>
            </a:xfrm>
            <a:prstGeom prst="roundRect">
              <a:avLst>
                <a:gd name="adj" fmla="val 50000"/>
              </a:avLst>
            </a:prstGeom>
            <a:solidFill>
              <a:srgbClr val="00A98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2" name="Shape 8833"/>
            <p:cNvSpPr/>
            <p:nvPr/>
          </p:nvSpPr>
          <p:spPr>
            <a:xfrm>
              <a:off x="8390467" y="3589786"/>
              <a:ext cx="3268133" cy="143935"/>
            </a:xfrm>
            <a:prstGeom prst="roundRect">
              <a:avLst>
                <a:gd name="adj" fmla="val 50000"/>
              </a:avLst>
            </a:prstGeom>
            <a:solidFill>
              <a:srgbClr val="00A98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Shape 8834"/>
            <p:cNvSpPr/>
            <p:nvPr/>
          </p:nvSpPr>
          <p:spPr>
            <a:xfrm rot="2700000">
              <a:off x="11176000" y="3433807"/>
              <a:ext cx="516467" cy="143935"/>
            </a:xfrm>
            <a:prstGeom prst="roundRect">
              <a:avLst>
                <a:gd name="adj" fmla="val 50000"/>
              </a:avLst>
            </a:prstGeom>
            <a:solidFill>
              <a:srgbClr val="00A98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Shape 8835"/>
            <p:cNvSpPr/>
            <p:nvPr/>
          </p:nvSpPr>
          <p:spPr>
            <a:xfrm rot="18900000">
              <a:off x="11176000" y="3750653"/>
              <a:ext cx="516467" cy="143935"/>
            </a:xfrm>
            <a:prstGeom prst="roundRect">
              <a:avLst>
                <a:gd name="adj" fmla="val 50000"/>
              </a:avLst>
            </a:prstGeom>
            <a:solidFill>
              <a:srgbClr val="00A98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9775" y="193045"/>
            <a:ext cx="993824" cy="993824"/>
            <a:chOff x="2848" y="1168"/>
            <a:chExt cx="1984" cy="19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11312850" y="6451600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863425" y="6451600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414000" y="6451600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1762275" y="6451600"/>
            <a:ext cx="252000" cy="252000"/>
          </a:xfrm>
          <a:prstGeom prst="ellipse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95755" y="1436370"/>
            <a:ext cx="835406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健康险销售逻辑——激发客户兴趣，最关键的是抓住客户的心。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销售过程=20%理性+80%感性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以通俗易懂的方式，让客户进一步了解，“重疾不远，尽早规划”。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39900"/>
            <a:ext cx="5710431" cy="5119114"/>
            <a:chOff x="0" y="79375"/>
            <a:chExt cx="7512051" cy="6734176"/>
          </a:xfrm>
        </p:grpSpPr>
        <p:sp>
          <p:nvSpPr>
            <p:cNvPr id="3" name="Freeform 6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2189163" y="5287963"/>
              <a:ext cx="992188" cy="777875"/>
            </a:xfrm>
            <a:custGeom>
              <a:avLst/>
              <a:gdLst>
                <a:gd name="T0" fmla="*/ 0 w 625"/>
                <a:gd name="T1" fmla="*/ 92 h 490"/>
                <a:gd name="T2" fmla="*/ 540 w 625"/>
                <a:gd name="T3" fmla="*/ 0 h 490"/>
                <a:gd name="T4" fmla="*/ 625 w 625"/>
                <a:gd name="T5" fmla="*/ 490 h 490"/>
                <a:gd name="T6" fmla="*/ 0 w 625"/>
                <a:gd name="T7" fmla="*/ 9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490">
                  <a:moveTo>
                    <a:pt x="0" y="92"/>
                  </a:moveTo>
                  <a:lnTo>
                    <a:pt x="540" y="0"/>
                  </a:lnTo>
                  <a:lnTo>
                    <a:pt x="625" y="49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813" y="2711450"/>
              <a:ext cx="15875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2546350"/>
              <a:ext cx="149225" cy="210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815975"/>
              <a:ext cx="149225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550" y="857250"/>
              <a:ext cx="180975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860425"/>
              <a:ext cx="179388" cy="290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2974975"/>
              <a:ext cx="157163" cy="17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5"/>
            <p:cNvSpPr/>
            <p:nvPr/>
          </p:nvSpPr>
          <p:spPr bwMode="auto">
            <a:xfrm>
              <a:off x="1152525" y="4292600"/>
              <a:ext cx="747713" cy="709613"/>
            </a:xfrm>
            <a:custGeom>
              <a:avLst/>
              <a:gdLst>
                <a:gd name="T0" fmla="*/ 372 w 471"/>
                <a:gd name="T1" fmla="*/ 447 h 447"/>
                <a:gd name="T2" fmla="*/ 0 w 471"/>
                <a:gd name="T3" fmla="*/ 109 h 447"/>
                <a:gd name="T4" fmla="*/ 100 w 471"/>
                <a:gd name="T5" fmla="*/ 0 h 447"/>
                <a:gd name="T6" fmla="*/ 471 w 471"/>
                <a:gd name="T7" fmla="*/ 339 h 447"/>
                <a:gd name="T8" fmla="*/ 372 w 471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47">
                  <a:moveTo>
                    <a:pt x="372" y="447"/>
                  </a:moveTo>
                  <a:lnTo>
                    <a:pt x="0" y="109"/>
                  </a:lnTo>
                  <a:lnTo>
                    <a:pt x="100" y="0"/>
                  </a:lnTo>
                  <a:lnTo>
                    <a:pt x="471" y="339"/>
                  </a:lnTo>
                  <a:lnTo>
                    <a:pt x="372" y="44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1223963" y="3541713"/>
              <a:ext cx="1416050" cy="1404938"/>
            </a:xfrm>
            <a:custGeom>
              <a:avLst/>
              <a:gdLst>
                <a:gd name="T0" fmla="*/ 282 w 377"/>
                <a:gd name="T1" fmla="*/ 328 h 374"/>
                <a:gd name="T2" fmla="*/ 132 w 377"/>
                <a:gd name="T3" fmla="*/ 335 h 374"/>
                <a:gd name="T4" fmla="*/ 46 w 377"/>
                <a:gd name="T5" fmla="*/ 256 h 374"/>
                <a:gd name="T6" fmla="*/ 39 w 377"/>
                <a:gd name="T7" fmla="*/ 107 h 374"/>
                <a:gd name="T8" fmla="*/ 95 w 377"/>
                <a:gd name="T9" fmla="*/ 46 h 374"/>
                <a:gd name="T10" fmla="*/ 244 w 377"/>
                <a:gd name="T11" fmla="*/ 39 h 374"/>
                <a:gd name="T12" fmla="*/ 330 w 377"/>
                <a:gd name="T13" fmla="*/ 118 h 374"/>
                <a:gd name="T14" fmla="*/ 337 w 377"/>
                <a:gd name="T15" fmla="*/ 267 h 374"/>
                <a:gd name="T16" fmla="*/ 282 w 377"/>
                <a:gd name="T17" fmla="*/ 3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374">
                  <a:moveTo>
                    <a:pt x="282" y="328"/>
                  </a:moveTo>
                  <a:cubicBezTo>
                    <a:pt x="242" y="371"/>
                    <a:pt x="175" y="374"/>
                    <a:pt x="132" y="335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3" y="217"/>
                    <a:pt x="0" y="150"/>
                    <a:pt x="39" y="10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134" y="3"/>
                    <a:pt x="201" y="0"/>
                    <a:pt x="244" y="39"/>
                  </a:cubicBezTo>
                  <a:cubicBezTo>
                    <a:pt x="330" y="118"/>
                    <a:pt x="330" y="118"/>
                    <a:pt x="330" y="118"/>
                  </a:cubicBezTo>
                  <a:cubicBezTo>
                    <a:pt x="373" y="157"/>
                    <a:pt x="377" y="224"/>
                    <a:pt x="337" y="267"/>
                  </a:cubicBezTo>
                  <a:lnTo>
                    <a:pt x="282" y="328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1554163" y="2873375"/>
              <a:ext cx="995363" cy="1069975"/>
            </a:xfrm>
            <a:custGeom>
              <a:avLst/>
              <a:gdLst>
                <a:gd name="T0" fmla="*/ 74 w 265"/>
                <a:gd name="T1" fmla="*/ 263 h 285"/>
                <a:gd name="T2" fmla="*/ 15 w 265"/>
                <a:gd name="T3" fmla="*/ 271 h 285"/>
                <a:gd name="T4" fmla="*/ 18 w 265"/>
                <a:gd name="T5" fmla="*/ 212 h 285"/>
                <a:gd name="T6" fmla="*/ 191 w 265"/>
                <a:gd name="T7" fmla="*/ 22 h 285"/>
                <a:gd name="T8" fmla="*/ 249 w 265"/>
                <a:gd name="T9" fmla="*/ 14 h 285"/>
                <a:gd name="T10" fmla="*/ 247 w 265"/>
                <a:gd name="T11" fmla="*/ 73 h 285"/>
                <a:gd name="T12" fmla="*/ 74 w 265"/>
                <a:gd name="T13" fmla="*/ 2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85">
                  <a:moveTo>
                    <a:pt x="74" y="263"/>
                  </a:moveTo>
                  <a:cubicBezTo>
                    <a:pt x="57" y="281"/>
                    <a:pt x="31" y="285"/>
                    <a:pt x="15" y="271"/>
                  </a:cubicBezTo>
                  <a:cubicBezTo>
                    <a:pt x="0" y="257"/>
                    <a:pt x="1" y="230"/>
                    <a:pt x="18" y="21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208" y="4"/>
                    <a:pt x="234" y="0"/>
                    <a:pt x="249" y="14"/>
                  </a:cubicBezTo>
                  <a:cubicBezTo>
                    <a:pt x="265" y="28"/>
                    <a:pt x="264" y="55"/>
                    <a:pt x="247" y="73"/>
                  </a:cubicBezTo>
                  <a:lnTo>
                    <a:pt x="74" y="263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1881188" y="3387725"/>
              <a:ext cx="635000" cy="654050"/>
            </a:xfrm>
            <a:custGeom>
              <a:avLst/>
              <a:gdLst>
                <a:gd name="T0" fmla="*/ 67 w 169"/>
                <a:gd name="T1" fmla="*/ 162 h 174"/>
                <a:gd name="T2" fmla="*/ 20 w 169"/>
                <a:gd name="T3" fmla="*/ 159 h 174"/>
                <a:gd name="T4" fmla="*/ 11 w 169"/>
                <a:gd name="T5" fmla="*/ 111 h 174"/>
                <a:gd name="T6" fmla="*/ 102 w 169"/>
                <a:gd name="T7" fmla="*/ 12 h 174"/>
                <a:gd name="T8" fmla="*/ 150 w 169"/>
                <a:gd name="T9" fmla="*/ 16 h 174"/>
                <a:gd name="T10" fmla="*/ 158 w 169"/>
                <a:gd name="T11" fmla="*/ 63 h 174"/>
                <a:gd name="T12" fmla="*/ 67 w 169"/>
                <a:gd name="T13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74">
                  <a:moveTo>
                    <a:pt x="67" y="162"/>
                  </a:moveTo>
                  <a:cubicBezTo>
                    <a:pt x="56" y="174"/>
                    <a:pt x="35" y="173"/>
                    <a:pt x="20" y="159"/>
                  </a:cubicBezTo>
                  <a:cubicBezTo>
                    <a:pt x="4" y="145"/>
                    <a:pt x="0" y="123"/>
                    <a:pt x="11" y="1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13" y="0"/>
                    <a:pt x="134" y="2"/>
                    <a:pt x="150" y="16"/>
                  </a:cubicBezTo>
                  <a:cubicBezTo>
                    <a:pt x="165" y="30"/>
                    <a:pt x="169" y="51"/>
                    <a:pt x="158" y="63"/>
                  </a:cubicBezTo>
                  <a:lnTo>
                    <a:pt x="67" y="16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2125663" y="3613150"/>
              <a:ext cx="627063" cy="649288"/>
            </a:xfrm>
            <a:custGeom>
              <a:avLst/>
              <a:gdLst>
                <a:gd name="T0" fmla="*/ 67 w 167"/>
                <a:gd name="T1" fmla="*/ 161 h 173"/>
                <a:gd name="T2" fmla="*/ 19 w 167"/>
                <a:gd name="T3" fmla="*/ 157 h 173"/>
                <a:gd name="T4" fmla="*/ 10 w 167"/>
                <a:gd name="T5" fmla="*/ 110 h 173"/>
                <a:gd name="T6" fmla="*/ 100 w 167"/>
                <a:gd name="T7" fmla="*/ 12 h 173"/>
                <a:gd name="T8" fmla="*/ 148 w 167"/>
                <a:gd name="T9" fmla="*/ 16 h 173"/>
                <a:gd name="T10" fmla="*/ 156 w 167"/>
                <a:gd name="T11" fmla="*/ 63 h 173"/>
                <a:gd name="T12" fmla="*/ 67 w 167"/>
                <a:gd name="T13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73">
                  <a:moveTo>
                    <a:pt x="67" y="161"/>
                  </a:moveTo>
                  <a:cubicBezTo>
                    <a:pt x="56" y="173"/>
                    <a:pt x="34" y="171"/>
                    <a:pt x="19" y="157"/>
                  </a:cubicBezTo>
                  <a:cubicBezTo>
                    <a:pt x="3" y="143"/>
                    <a:pt x="0" y="122"/>
                    <a:pt x="10" y="1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11" y="0"/>
                    <a:pt x="132" y="2"/>
                    <a:pt x="148" y="16"/>
                  </a:cubicBezTo>
                  <a:cubicBezTo>
                    <a:pt x="163" y="30"/>
                    <a:pt x="167" y="51"/>
                    <a:pt x="156" y="63"/>
                  </a:cubicBezTo>
                  <a:lnTo>
                    <a:pt x="67" y="161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2365375" y="3948113"/>
              <a:ext cx="492125" cy="506413"/>
            </a:xfrm>
            <a:custGeom>
              <a:avLst/>
              <a:gdLst>
                <a:gd name="T0" fmla="*/ 52 w 131"/>
                <a:gd name="T1" fmla="*/ 126 h 135"/>
                <a:gd name="T2" fmla="*/ 15 w 131"/>
                <a:gd name="T3" fmla="*/ 123 h 135"/>
                <a:gd name="T4" fmla="*/ 8 w 131"/>
                <a:gd name="T5" fmla="*/ 86 h 135"/>
                <a:gd name="T6" fmla="*/ 78 w 131"/>
                <a:gd name="T7" fmla="*/ 9 h 135"/>
                <a:gd name="T8" fmla="*/ 116 w 131"/>
                <a:gd name="T9" fmla="*/ 12 h 135"/>
                <a:gd name="T10" fmla="*/ 122 w 131"/>
                <a:gd name="T11" fmla="*/ 49 h 135"/>
                <a:gd name="T12" fmla="*/ 52 w 131"/>
                <a:gd name="T13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5">
                  <a:moveTo>
                    <a:pt x="52" y="126"/>
                  </a:moveTo>
                  <a:cubicBezTo>
                    <a:pt x="44" y="135"/>
                    <a:pt x="27" y="134"/>
                    <a:pt x="15" y="123"/>
                  </a:cubicBezTo>
                  <a:cubicBezTo>
                    <a:pt x="3" y="112"/>
                    <a:pt x="0" y="95"/>
                    <a:pt x="8" y="8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7" y="0"/>
                    <a:pt x="104" y="1"/>
                    <a:pt x="116" y="12"/>
                  </a:cubicBezTo>
                  <a:cubicBezTo>
                    <a:pt x="128" y="23"/>
                    <a:pt x="131" y="40"/>
                    <a:pt x="122" y="49"/>
                  </a:cubicBezTo>
                  <a:lnTo>
                    <a:pt x="52" y="126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976313" y="4327525"/>
              <a:ext cx="909638" cy="855663"/>
            </a:xfrm>
            <a:custGeom>
              <a:avLst/>
              <a:gdLst>
                <a:gd name="T0" fmla="*/ 466 w 573"/>
                <a:gd name="T1" fmla="*/ 539 h 539"/>
                <a:gd name="T2" fmla="*/ 0 w 573"/>
                <a:gd name="T3" fmla="*/ 118 h 539"/>
                <a:gd name="T4" fmla="*/ 109 w 573"/>
                <a:gd name="T5" fmla="*/ 0 h 539"/>
                <a:gd name="T6" fmla="*/ 573 w 573"/>
                <a:gd name="T7" fmla="*/ 423 h 539"/>
                <a:gd name="T8" fmla="*/ 466 w 573"/>
                <a:gd name="T9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39">
                  <a:moveTo>
                    <a:pt x="466" y="539"/>
                  </a:moveTo>
                  <a:lnTo>
                    <a:pt x="0" y="118"/>
                  </a:lnTo>
                  <a:lnTo>
                    <a:pt x="109" y="0"/>
                  </a:lnTo>
                  <a:lnTo>
                    <a:pt x="573" y="423"/>
                  </a:lnTo>
                  <a:lnTo>
                    <a:pt x="466" y="5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1074738" y="4424363"/>
              <a:ext cx="138113" cy="142875"/>
            </a:xfrm>
            <a:custGeom>
              <a:avLst/>
              <a:gdLst>
                <a:gd name="T0" fmla="*/ 31 w 37"/>
                <a:gd name="T1" fmla="*/ 30 h 38"/>
                <a:gd name="T2" fmla="*/ 30 w 37"/>
                <a:gd name="T3" fmla="*/ 6 h 38"/>
                <a:gd name="T4" fmla="*/ 6 w 37"/>
                <a:gd name="T5" fmla="*/ 8 h 38"/>
                <a:gd name="T6" fmla="*/ 7 w 37"/>
                <a:gd name="T7" fmla="*/ 31 h 38"/>
                <a:gd name="T8" fmla="*/ 31 w 37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31" y="30"/>
                  </a:moveTo>
                  <a:cubicBezTo>
                    <a:pt x="37" y="23"/>
                    <a:pt x="37" y="13"/>
                    <a:pt x="30" y="6"/>
                  </a:cubicBezTo>
                  <a:cubicBezTo>
                    <a:pt x="23" y="0"/>
                    <a:pt x="12" y="1"/>
                    <a:pt x="6" y="8"/>
                  </a:cubicBezTo>
                  <a:cubicBezTo>
                    <a:pt x="0" y="14"/>
                    <a:pt x="0" y="25"/>
                    <a:pt x="7" y="31"/>
                  </a:cubicBezTo>
                  <a:cubicBezTo>
                    <a:pt x="14" y="38"/>
                    <a:pt x="25" y="37"/>
                    <a:pt x="31" y="3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0" y="4435475"/>
              <a:ext cx="1795463" cy="2378075"/>
            </a:xfrm>
            <a:custGeom>
              <a:avLst/>
              <a:gdLst>
                <a:gd name="T0" fmla="*/ 1131 w 1131"/>
                <a:gd name="T1" fmla="*/ 497 h 1498"/>
                <a:gd name="T2" fmla="*/ 206 w 1131"/>
                <a:gd name="T3" fmla="*/ 1498 h 1498"/>
                <a:gd name="T4" fmla="*/ 0 w 1131"/>
                <a:gd name="T5" fmla="*/ 1498 h 1498"/>
                <a:gd name="T6" fmla="*/ 0 w 1131"/>
                <a:gd name="T7" fmla="*/ 606 h 1498"/>
                <a:gd name="T8" fmla="*/ 584 w 1131"/>
                <a:gd name="T9" fmla="*/ 0 h 1498"/>
                <a:gd name="T10" fmla="*/ 1131 w 1131"/>
                <a:gd name="T11" fmla="*/ 497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" h="1498">
                  <a:moveTo>
                    <a:pt x="1131" y="497"/>
                  </a:moveTo>
                  <a:lnTo>
                    <a:pt x="206" y="1498"/>
                  </a:lnTo>
                  <a:lnTo>
                    <a:pt x="0" y="1498"/>
                  </a:lnTo>
                  <a:lnTo>
                    <a:pt x="0" y="606"/>
                  </a:lnTo>
                  <a:lnTo>
                    <a:pt x="584" y="0"/>
                  </a:lnTo>
                  <a:lnTo>
                    <a:pt x="1131" y="49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1820863" y="5133975"/>
              <a:ext cx="871538" cy="792163"/>
            </a:xfrm>
            <a:custGeom>
              <a:avLst/>
              <a:gdLst>
                <a:gd name="T0" fmla="*/ 0 w 549"/>
                <a:gd name="T1" fmla="*/ 0 h 499"/>
                <a:gd name="T2" fmla="*/ 549 w 549"/>
                <a:gd name="T3" fmla="*/ 0 h 499"/>
                <a:gd name="T4" fmla="*/ 549 w 549"/>
                <a:gd name="T5" fmla="*/ 499 h 499"/>
                <a:gd name="T6" fmla="*/ 0 w 549"/>
                <a:gd name="T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9" h="499">
                  <a:moveTo>
                    <a:pt x="0" y="0"/>
                  </a:moveTo>
                  <a:lnTo>
                    <a:pt x="549" y="0"/>
                  </a:lnTo>
                  <a:lnTo>
                    <a:pt x="549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3541713" y="1641475"/>
              <a:ext cx="280988" cy="341313"/>
            </a:xfrm>
            <a:custGeom>
              <a:avLst/>
              <a:gdLst>
                <a:gd name="T0" fmla="*/ 177 w 177"/>
                <a:gd name="T1" fmla="*/ 215 h 215"/>
                <a:gd name="T2" fmla="*/ 0 w 177"/>
                <a:gd name="T3" fmla="*/ 215 h 215"/>
                <a:gd name="T4" fmla="*/ 52 w 177"/>
                <a:gd name="T5" fmla="*/ 0 h 215"/>
                <a:gd name="T6" fmla="*/ 95 w 177"/>
                <a:gd name="T7" fmla="*/ 29 h 215"/>
                <a:gd name="T8" fmla="*/ 151 w 177"/>
                <a:gd name="T9" fmla="*/ 3 h 215"/>
                <a:gd name="T10" fmla="*/ 177 w 177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15">
                  <a:moveTo>
                    <a:pt x="177" y="215"/>
                  </a:moveTo>
                  <a:lnTo>
                    <a:pt x="0" y="215"/>
                  </a:lnTo>
                  <a:lnTo>
                    <a:pt x="52" y="0"/>
                  </a:lnTo>
                  <a:lnTo>
                    <a:pt x="95" y="29"/>
                  </a:lnTo>
                  <a:lnTo>
                    <a:pt x="151" y="3"/>
                  </a:lnTo>
                  <a:lnTo>
                    <a:pt x="177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3695700" y="4687888"/>
              <a:ext cx="26988" cy="7651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2271713" y="3847639"/>
              <a:ext cx="1376362" cy="210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3816350" y="3847639"/>
              <a:ext cx="1344613" cy="194137"/>
            </a:xfrm>
            <a:prstGeom prst="rect">
              <a:avLst/>
            </a:prstGeom>
            <a:solidFill>
              <a:srgbClr val="EF6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Rectangle 42"/>
            <p:cNvSpPr>
              <a:spLocks noChangeArrowheads="1"/>
            </p:cNvSpPr>
            <p:nvPr/>
          </p:nvSpPr>
          <p:spPr bwMode="auto">
            <a:xfrm>
              <a:off x="3816350" y="4687888"/>
              <a:ext cx="971550" cy="2254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2271713" y="4146550"/>
              <a:ext cx="2994025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Rectangle 52"/>
            <p:cNvSpPr>
              <a:spLocks noChangeArrowheads="1"/>
            </p:cNvSpPr>
            <p:nvPr/>
          </p:nvSpPr>
          <p:spPr bwMode="auto">
            <a:xfrm>
              <a:off x="2271713" y="4278313"/>
              <a:ext cx="2994025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2271713" y="4410075"/>
              <a:ext cx="2994025" cy="77788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2271713" y="4537075"/>
              <a:ext cx="14351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Rectangle 63"/>
            <p:cNvSpPr>
              <a:spLocks noChangeArrowheads="1"/>
            </p:cNvSpPr>
            <p:nvPr/>
          </p:nvSpPr>
          <p:spPr bwMode="auto">
            <a:xfrm>
              <a:off x="3816350" y="4979988"/>
              <a:ext cx="13208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Rectangle 64"/>
            <p:cNvSpPr>
              <a:spLocks noChangeArrowheads="1"/>
            </p:cNvSpPr>
            <p:nvPr/>
          </p:nvSpPr>
          <p:spPr bwMode="auto">
            <a:xfrm>
              <a:off x="3816350" y="5111750"/>
              <a:ext cx="1320800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Rectangle 65"/>
            <p:cNvSpPr>
              <a:spLocks noChangeArrowheads="1"/>
            </p:cNvSpPr>
            <p:nvPr/>
          </p:nvSpPr>
          <p:spPr bwMode="auto">
            <a:xfrm>
              <a:off x="3816350" y="5243513"/>
              <a:ext cx="1320800" cy="77788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Rectangle 66"/>
            <p:cNvSpPr>
              <a:spLocks noChangeArrowheads="1"/>
            </p:cNvSpPr>
            <p:nvPr/>
          </p:nvSpPr>
          <p:spPr bwMode="auto">
            <a:xfrm>
              <a:off x="3816350" y="5370513"/>
              <a:ext cx="6604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67"/>
            <p:cNvSpPr/>
            <p:nvPr/>
          </p:nvSpPr>
          <p:spPr bwMode="auto">
            <a:xfrm>
              <a:off x="1430338" y="3159125"/>
              <a:ext cx="763588" cy="912813"/>
            </a:xfrm>
            <a:custGeom>
              <a:avLst/>
              <a:gdLst>
                <a:gd name="T0" fmla="*/ 84 w 203"/>
                <a:gd name="T1" fmla="*/ 222 h 243"/>
                <a:gd name="T2" fmla="*/ 25 w 203"/>
                <a:gd name="T3" fmla="*/ 230 h 243"/>
                <a:gd name="T4" fmla="*/ 13 w 203"/>
                <a:gd name="T5" fmla="*/ 172 h 243"/>
                <a:gd name="T6" fmla="*/ 120 w 203"/>
                <a:gd name="T7" fmla="*/ 22 h 243"/>
                <a:gd name="T8" fmla="*/ 178 w 203"/>
                <a:gd name="T9" fmla="*/ 14 h 243"/>
                <a:gd name="T10" fmla="*/ 190 w 203"/>
                <a:gd name="T11" fmla="*/ 72 h 243"/>
                <a:gd name="T12" fmla="*/ 84 w 203"/>
                <a:gd name="T13" fmla="*/ 2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43">
                  <a:moveTo>
                    <a:pt x="84" y="222"/>
                  </a:moveTo>
                  <a:cubicBezTo>
                    <a:pt x="71" y="240"/>
                    <a:pt x="44" y="243"/>
                    <a:pt x="25" y="230"/>
                  </a:cubicBezTo>
                  <a:cubicBezTo>
                    <a:pt x="6" y="216"/>
                    <a:pt x="0" y="190"/>
                    <a:pt x="13" y="17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32" y="4"/>
                    <a:pt x="159" y="0"/>
                    <a:pt x="178" y="14"/>
                  </a:cubicBezTo>
                  <a:cubicBezTo>
                    <a:pt x="198" y="28"/>
                    <a:pt x="203" y="54"/>
                    <a:pt x="190" y="72"/>
                  </a:cubicBezTo>
                  <a:lnTo>
                    <a:pt x="84" y="22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68"/>
            <p:cNvSpPr/>
            <p:nvPr/>
          </p:nvSpPr>
          <p:spPr bwMode="auto">
            <a:xfrm>
              <a:off x="5997575" y="4383088"/>
              <a:ext cx="758825" cy="365125"/>
            </a:xfrm>
            <a:custGeom>
              <a:avLst/>
              <a:gdLst>
                <a:gd name="T0" fmla="*/ 478 w 478"/>
                <a:gd name="T1" fmla="*/ 133 h 230"/>
                <a:gd name="T2" fmla="*/ 29 w 478"/>
                <a:gd name="T3" fmla="*/ 230 h 230"/>
                <a:gd name="T4" fmla="*/ 0 w 478"/>
                <a:gd name="T5" fmla="*/ 97 h 230"/>
                <a:gd name="T6" fmla="*/ 450 w 478"/>
                <a:gd name="T7" fmla="*/ 0 h 230"/>
                <a:gd name="T8" fmla="*/ 478 w 478"/>
                <a:gd name="T9" fmla="*/ 1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230">
                  <a:moveTo>
                    <a:pt x="478" y="133"/>
                  </a:moveTo>
                  <a:lnTo>
                    <a:pt x="29" y="230"/>
                  </a:lnTo>
                  <a:lnTo>
                    <a:pt x="0" y="97"/>
                  </a:lnTo>
                  <a:lnTo>
                    <a:pt x="450" y="0"/>
                  </a:lnTo>
                  <a:lnTo>
                    <a:pt x="478" y="13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69"/>
            <p:cNvSpPr/>
            <p:nvPr/>
          </p:nvSpPr>
          <p:spPr bwMode="auto">
            <a:xfrm>
              <a:off x="5667375" y="3470275"/>
              <a:ext cx="1246188" cy="1157288"/>
            </a:xfrm>
            <a:custGeom>
              <a:avLst/>
              <a:gdLst>
                <a:gd name="T0" fmla="*/ 320 w 332"/>
                <a:gd name="T1" fmla="*/ 159 h 308"/>
                <a:gd name="T2" fmla="*/ 246 w 332"/>
                <a:gd name="T3" fmla="*/ 274 h 308"/>
                <a:gd name="T4" fmla="*/ 142 w 332"/>
                <a:gd name="T5" fmla="*/ 297 h 308"/>
                <a:gd name="T6" fmla="*/ 27 w 332"/>
                <a:gd name="T7" fmla="*/ 223 h 308"/>
                <a:gd name="T8" fmla="*/ 11 w 332"/>
                <a:gd name="T9" fmla="*/ 149 h 308"/>
                <a:gd name="T10" fmla="*/ 85 w 332"/>
                <a:gd name="T11" fmla="*/ 34 h 308"/>
                <a:gd name="T12" fmla="*/ 189 w 332"/>
                <a:gd name="T13" fmla="*/ 12 h 308"/>
                <a:gd name="T14" fmla="*/ 304 w 332"/>
                <a:gd name="T15" fmla="*/ 85 h 308"/>
                <a:gd name="T16" fmla="*/ 320 w 332"/>
                <a:gd name="T17" fmla="*/ 15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08">
                  <a:moveTo>
                    <a:pt x="320" y="159"/>
                  </a:moveTo>
                  <a:cubicBezTo>
                    <a:pt x="332" y="211"/>
                    <a:pt x="299" y="263"/>
                    <a:pt x="246" y="274"/>
                  </a:cubicBezTo>
                  <a:cubicBezTo>
                    <a:pt x="142" y="297"/>
                    <a:pt x="142" y="297"/>
                    <a:pt x="142" y="297"/>
                  </a:cubicBezTo>
                  <a:cubicBezTo>
                    <a:pt x="90" y="308"/>
                    <a:pt x="38" y="275"/>
                    <a:pt x="27" y="223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0" y="97"/>
                    <a:pt x="33" y="46"/>
                    <a:pt x="85" y="34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241" y="0"/>
                    <a:pt x="293" y="33"/>
                    <a:pt x="304" y="85"/>
                  </a:cubicBezTo>
                  <a:lnTo>
                    <a:pt x="320" y="159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70"/>
            <p:cNvSpPr/>
            <p:nvPr/>
          </p:nvSpPr>
          <p:spPr bwMode="auto">
            <a:xfrm>
              <a:off x="5491163" y="2917825"/>
              <a:ext cx="476250" cy="1195388"/>
            </a:xfrm>
            <a:custGeom>
              <a:avLst/>
              <a:gdLst>
                <a:gd name="T0" fmla="*/ 123 w 127"/>
                <a:gd name="T1" fmla="*/ 267 h 318"/>
                <a:gd name="T2" fmla="*/ 97 w 127"/>
                <a:gd name="T3" fmla="*/ 314 h 318"/>
                <a:gd name="T4" fmla="*/ 55 w 127"/>
                <a:gd name="T5" fmla="*/ 281 h 318"/>
                <a:gd name="T6" fmla="*/ 5 w 127"/>
                <a:gd name="T7" fmla="*/ 52 h 318"/>
                <a:gd name="T8" fmla="*/ 30 w 127"/>
                <a:gd name="T9" fmla="*/ 4 h 318"/>
                <a:gd name="T10" fmla="*/ 72 w 127"/>
                <a:gd name="T11" fmla="*/ 37 h 318"/>
                <a:gd name="T12" fmla="*/ 123 w 127"/>
                <a:gd name="T13" fmla="*/ 2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18">
                  <a:moveTo>
                    <a:pt x="123" y="267"/>
                  </a:moveTo>
                  <a:cubicBezTo>
                    <a:pt x="127" y="289"/>
                    <a:pt x="116" y="310"/>
                    <a:pt x="97" y="314"/>
                  </a:cubicBezTo>
                  <a:cubicBezTo>
                    <a:pt x="79" y="318"/>
                    <a:pt x="60" y="304"/>
                    <a:pt x="55" y="28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0" y="30"/>
                    <a:pt x="11" y="8"/>
                    <a:pt x="30" y="4"/>
                  </a:cubicBezTo>
                  <a:cubicBezTo>
                    <a:pt x="48" y="0"/>
                    <a:pt x="68" y="15"/>
                    <a:pt x="72" y="37"/>
                  </a:cubicBezTo>
                  <a:lnTo>
                    <a:pt x="123" y="26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71"/>
            <p:cNvSpPr/>
            <p:nvPr/>
          </p:nvSpPr>
          <p:spPr bwMode="auto">
            <a:xfrm>
              <a:off x="5307013" y="3805238"/>
              <a:ext cx="874713" cy="825500"/>
            </a:xfrm>
            <a:custGeom>
              <a:avLst/>
              <a:gdLst>
                <a:gd name="T0" fmla="*/ 215 w 233"/>
                <a:gd name="T1" fmla="*/ 141 h 220"/>
                <a:gd name="T2" fmla="*/ 217 w 233"/>
                <a:gd name="T3" fmla="*/ 200 h 220"/>
                <a:gd name="T4" fmla="*/ 158 w 233"/>
                <a:gd name="T5" fmla="*/ 205 h 220"/>
                <a:gd name="T6" fmla="*/ 18 w 233"/>
                <a:gd name="T7" fmla="*/ 79 h 220"/>
                <a:gd name="T8" fmla="*/ 15 w 233"/>
                <a:gd name="T9" fmla="*/ 19 h 220"/>
                <a:gd name="T10" fmla="*/ 75 w 233"/>
                <a:gd name="T11" fmla="*/ 15 h 220"/>
                <a:gd name="T12" fmla="*/ 215 w 233"/>
                <a:gd name="T13" fmla="*/ 14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20">
                  <a:moveTo>
                    <a:pt x="215" y="141"/>
                  </a:moveTo>
                  <a:cubicBezTo>
                    <a:pt x="232" y="156"/>
                    <a:pt x="233" y="183"/>
                    <a:pt x="217" y="200"/>
                  </a:cubicBezTo>
                  <a:cubicBezTo>
                    <a:pt x="201" y="218"/>
                    <a:pt x="175" y="220"/>
                    <a:pt x="158" y="205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" y="64"/>
                    <a:pt x="0" y="37"/>
                    <a:pt x="15" y="19"/>
                  </a:cubicBezTo>
                  <a:cubicBezTo>
                    <a:pt x="31" y="2"/>
                    <a:pt x="58" y="0"/>
                    <a:pt x="75" y="15"/>
                  </a:cubicBezTo>
                  <a:lnTo>
                    <a:pt x="215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72"/>
            <p:cNvSpPr/>
            <p:nvPr/>
          </p:nvSpPr>
          <p:spPr bwMode="auto">
            <a:xfrm>
              <a:off x="5848350" y="3230563"/>
              <a:ext cx="379413" cy="679450"/>
            </a:xfrm>
            <a:custGeom>
              <a:avLst/>
              <a:gdLst>
                <a:gd name="T0" fmla="*/ 97 w 101"/>
                <a:gd name="T1" fmla="*/ 143 h 181"/>
                <a:gd name="T2" fmla="*/ 69 w 101"/>
                <a:gd name="T3" fmla="*/ 177 h 181"/>
                <a:gd name="T4" fmla="*/ 30 w 101"/>
                <a:gd name="T5" fmla="*/ 158 h 181"/>
                <a:gd name="T6" fmla="*/ 3 w 101"/>
                <a:gd name="T7" fmla="*/ 38 h 181"/>
                <a:gd name="T8" fmla="*/ 31 w 101"/>
                <a:gd name="T9" fmla="*/ 4 h 181"/>
                <a:gd name="T10" fmla="*/ 71 w 101"/>
                <a:gd name="T11" fmla="*/ 23 h 181"/>
                <a:gd name="T12" fmla="*/ 97 w 101"/>
                <a:gd name="T1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81">
                  <a:moveTo>
                    <a:pt x="97" y="143"/>
                  </a:moveTo>
                  <a:cubicBezTo>
                    <a:pt x="101" y="158"/>
                    <a:pt x="88" y="173"/>
                    <a:pt x="69" y="177"/>
                  </a:cubicBezTo>
                  <a:cubicBezTo>
                    <a:pt x="50" y="181"/>
                    <a:pt x="33" y="172"/>
                    <a:pt x="30" y="15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23"/>
                    <a:pt x="13" y="8"/>
                    <a:pt x="31" y="4"/>
                  </a:cubicBezTo>
                  <a:cubicBezTo>
                    <a:pt x="50" y="0"/>
                    <a:pt x="68" y="9"/>
                    <a:pt x="71" y="23"/>
                  </a:cubicBezTo>
                  <a:lnTo>
                    <a:pt x="97" y="14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73"/>
            <p:cNvSpPr/>
            <p:nvPr/>
          </p:nvSpPr>
          <p:spPr bwMode="auto">
            <a:xfrm>
              <a:off x="6140450" y="3173413"/>
              <a:ext cx="376238" cy="673100"/>
            </a:xfrm>
            <a:custGeom>
              <a:avLst/>
              <a:gdLst>
                <a:gd name="T0" fmla="*/ 97 w 100"/>
                <a:gd name="T1" fmla="*/ 141 h 179"/>
                <a:gd name="T2" fmla="*/ 69 w 100"/>
                <a:gd name="T3" fmla="*/ 175 h 179"/>
                <a:gd name="T4" fmla="*/ 29 w 100"/>
                <a:gd name="T5" fmla="*/ 156 h 179"/>
                <a:gd name="T6" fmla="*/ 3 w 100"/>
                <a:gd name="T7" fmla="*/ 37 h 179"/>
                <a:gd name="T8" fmla="*/ 32 w 100"/>
                <a:gd name="T9" fmla="*/ 4 h 179"/>
                <a:gd name="T10" fmla="*/ 71 w 100"/>
                <a:gd name="T11" fmla="*/ 22 h 179"/>
                <a:gd name="T12" fmla="*/ 97 w 100"/>
                <a:gd name="T13" fmla="*/ 14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79">
                  <a:moveTo>
                    <a:pt x="97" y="141"/>
                  </a:moveTo>
                  <a:cubicBezTo>
                    <a:pt x="100" y="156"/>
                    <a:pt x="88" y="171"/>
                    <a:pt x="69" y="175"/>
                  </a:cubicBezTo>
                  <a:cubicBezTo>
                    <a:pt x="50" y="179"/>
                    <a:pt x="32" y="170"/>
                    <a:pt x="29" y="15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23"/>
                    <a:pt x="13" y="8"/>
                    <a:pt x="32" y="4"/>
                  </a:cubicBezTo>
                  <a:cubicBezTo>
                    <a:pt x="50" y="0"/>
                    <a:pt x="68" y="8"/>
                    <a:pt x="71" y="22"/>
                  </a:cubicBezTo>
                  <a:lnTo>
                    <a:pt x="97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74"/>
            <p:cNvSpPr/>
            <p:nvPr/>
          </p:nvSpPr>
          <p:spPr bwMode="auto">
            <a:xfrm>
              <a:off x="6470650" y="3255963"/>
              <a:ext cx="293688" cy="527050"/>
            </a:xfrm>
            <a:custGeom>
              <a:avLst/>
              <a:gdLst>
                <a:gd name="T0" fmla="*/ 75 w 78"/>
                <a:gd name="T1" fmla="*/ 111 h 140"/>
                <a:gd name="T2" fmla="*/ 53 w 78"/>
                <a:gd name="T3" fmla="*/ 137 h 140"/>
                <a:gd name="T4" fmla="*/ 22 w 78"/>
                <a:gd name="T5" fmla="*/ 122 h 140"/>
                <a:gd name="T6" fmla="*/ 2 w 78"/>
                <a:gd name="T7" fmla="*/ 29 h 140"/>
                <a:gd name="T8" fmla="*/ 24 w 78"/>
                <a:gd name="T9" fmla="*/ 3 h 140"/>
                <a:gd name="T10" fmla="*/ 55 w 78"/>
                <a:gd name="T11" fmla="*/ 18 h 140"/>
                <a:gd name="T12" fmla="*/ 75 w 78"/>
                <a:gd name="T13" fmla="*/ 1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40">
                  <a:moveTo>
                    <a:pt x="75" y="111"/>
                  </a:moveTo>
                  <a:cubicBezTo>
                    <a:pt x="78" y="122"/>
                    <a:pt x="68" y="134"/>
                    <a:pt x="53" y="137"/>
                  </a:cubicBezTo>
                  <a:cubicBezTo>
                    <a:pt x="39" y="140"/>
                    <a:pt x="25" y="134"/>
                    <a:pt x="22" y="12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18"/>
                    <a:pt x="9" y="7"/>
                    <a:pt x="24" y="3"/>
                  </a:cubicBezTo>
                  <a:cubicBezTo>
                    <a:pt x="39" y="0"/>
                    <a:pt x="53" y="7"/>
                    <a:pt x="55" y="18"/>
                  </a:cubicBezTo>
                  <a:lnTo>
                    <a:pt x="75" y="11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75"/>
            <p:cNvSpPr/>
            <p:nvPr/>
          </p:nvSpPr>
          <p:spPr bwMode="auto">
            <a:xfrm>
              <a:off x="5937250" y="4484688"/>
              <a:ext cx="939800" cy="417513"/>
            </a:xfrm>
            <a:custGeom>
              <a:avLst/>
              <a:gdLst>
                <a:gd name="T0" fmla="*/ 592 w 592"/>
                <a:gd name="T1" fmla="*/ 142 h 263"/>
                <a:gd name="T2" fmla="*/ 31 w 592"/>
                <a:gd name="T3" fmla="*/ 263 h 263"/>
                <a:gd name="T4" fmla="*/ 0 w 592"/>
                <a:gd name="T5" fmla="*/ 121 h 263"/>
                <a:gd name="T6" fmla="*/ 561 w 592"/>
                <a:gd name="T7" fmla="*/ 0 h 263"/>
                <a:gd name="T8" fmla="*/ 592 w 592"/>
                <a:gd name="T9" fmla="*/ 1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263">
                  <a:moveTo>
                    <a:pt x="592" y="142"/>
                  </a:moveTo>
                  <a:lnTo>
                    <a:pt x="31" y="263"/>
                  </a:lnTo>
                  <a:lnTo>
                    <a:pt x="0" y="121"/>
                  </a:lnTo>
                  <a:lnTo>
                    <a:pt x="561" y="0"/>
                  </a:lnTo>
                  <a:lnTo>
                    <a:pt x="592" y="1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76"/>
            <p:cNvSpPr/>
            <p:nvPr/>
          </p:nvSpPr>
          <p:spPr bwMode="auto">
            <a:xfrm>
              <a:off x="5997575" y="4706938"/>
              <a:ext cx="128588" cy="127000"/>
            </a:xfrm>
            <a:custGeom>
              <a:avLst/>
              <a:gdLst>
                <a:gd name="T0" fmla="*/ 32 w 34"/>
                <a:gd name="T1" fmla="*/ 14 h 34"/>
                <a:gd name="T2" fmla="*/ 13 w 34"/>
                <a:gd name="T3" fmla="*/ 2 h 34"/>
                <a:gd name="T4" fmla="*/ 2 w 34"/>
                <a:gd name="T5" fmla="*/ 20 h 34"/>
                <a:gd name="T6" fmla="*/ 20 w 34"/>
                <a:gd name="T7" fmla="*/ 32 h 34"/>
                <a:gd name="T8" fmla="*/ 32 w 34"/>
                <a:gd name="T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4"/>
                  </a:moveTo>
                  <a:cubicBezTo>
                    <a:pt x="30" y="5"/>
                    <a:pt x="22" y="0"/>
                    <a:pt x="13" y="2"/>
                  </a:cubicBezTo>
                  <a:cubicBezTo>
                    <a:pt x="5" y="4"/>
                    <a:pt x="0" y="12"/>
                    <a:pt x="2" y="20"/>
                  </a:cubicBezTo>
                  <a:cubicBezTo>
                    <a:pt x="3" y="28"/>
                    <a:pt x="12" y="34"/>
                    <a:pt x="20" y="32"/>
                  </a:cubicBezTo>
                  <a:cubicBezTo>
                    <a:pt x="28" y="30"/>
                    <a:pt x="34" y="22"/>
                    <a:pt x="32" y="1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77"/>
            <p:cNvSpPr/>
            <p:nvPr/>
          </p:nvSpPr>
          <p:spPr bwMode="auto">
            <a:xfrm>
              <a:off x="5903913" y="4668838"/>
              <a:ext cx="1608138" cy="2144713"/>
            </a:xfrm>
            <a:custGeom>
              <a:avLst/>
              <a:gdLst>
                <a:gd name="T0" fmla="*/ 1013 w 1013"/>
                <a:gd name="T1" fmla="*/ 1351 h 1351"/>
                <a:gd name="T2" fmla="*/ 319 w 1013"/>
                <a:gd name="T3" fmla="*/ 1351 h 1351"/>
                <a:gd name="T4" fmla="*/ 0 w 1013"/>
                <a:gd name="T5" fmla="*/ 144 h 1351"/>
                <a:gd name="T6" fmla="*/ 660 w 1013"/>
                <a:gd name="T7" fmla="*/ 0 h 1351"/>
                <a:gd name="T8" fmla="*/ 1013 w 1013"/>
                <a:gd name="T9" fmla="*/ 1351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1351">
                  <a:moveTo>
                    <a:pt x="1013" y="1351"/>
                  </a:moveTo>
                  <a:lnTo>
                    <a:pt x="319" y="1351"/>
                  </a:lnTo>
                  <a:lnTo>
                    <a:pt x="0" y="144"/>
                  </a:lnTo>
                  <a:lnTo>
                    <a:pt x="660" y="0"/>
                  </a:lnTo>
                  <a:lnTo>
                    <a:pt x="1013" y="135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Rectangle 38"/>
            <p:cNvSpPr>
              <a:spLocks noChangeArrowheads="1"/>
            </p:cNvSpPr>
            <p:nvPr/>
          </p:nvSpPr>
          <p:spPr bwMode="auto">
            <a:xfrm>
              <a:off x="2271713" y="1279663"/>
              <a:ext cx="2994025" cy="225425"/>
            </a:xfrm>
            <a:prstGeom prst="rect">
              <a:avLst/>
            </a:prstGeom>
            <a:solidFill>
              <a:srgbClr val="36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Rectangle 43"/>
            <p:cNvSpPr>
              <a:spLocks noChangeArrowheads="1"/>
            </p:cNvSpPr>
            <p:nvPr/>
          </p:nvSpPr>
          <p:spPr bwMode="auto">
            <a:xfrm>
              <a:off x="3816350" y="1568588"/>
              <a:ext cx="14493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Rectangle 44"/>
            <p:cNvSpPr>
              <a:spLocks noChangeArrowheads="1"/>
            </p:cNvSpPr>
            <p:nvPr/>
          </p:nvSpPr>
          <p:spPr bwMode="auto">
            <a:xfrm>
              <a:off x="3816350" y="1700351"/>
              <a:ext cx="1449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Rectangle 47"/>
            <p:cNvSpPr>
              <a:spLocks noChangeArrowheads="1"/>
            </p:cNvSpPr>
            <p:nvPr/>
          </p:nvSpPr>
          <p:spPr bwMode="auto">
            <a:xfrm>
              <a:off x="2271713" y="1568588"/>
              <a:ext cx="13223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Rectangle 48"/>
            <p:cNvSpPr>
              <a:spLocks noChangeArrowheads="1"/>
            </p:cNvSpPr>
            <p:nvPr/>
          </p:nvSpPr>
          <p:spPr bwMode="auto">
            <a:xfrm>
              <a:off x="2271713" y="1700351"/>
              <a:ext cx="1322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1207027" y="3941084"/>
            <a:ext cx="33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05195" y="1426210"/>
            <a:ext cx="494792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</a:rPr>
              <a:t>       </a:t>
            </a:r>
            <a:r>
              <a:rPr lang="zh-CN" altLang="en-US">
                <a:solidFill>
                  <a:schemeClr val="bg1"/>
                </a:solidFill>
              </a:rPr>
              <a:t>我们的收入就像是一条河流，花出去的钱就是流出去的水，留下来的财富就是每个家庭的“水库”。 每个人都期待水库的“水”越来越多，流出去的水越来越少，可总是难以达成。为什么呢？是因为我们没有把握其中的要素，今天，就来听听平民理财专家刘彦斌老师的家庭“水库”理论。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3" name="组合 682"/>
          <p:cNvGrpSpPr/>
          <p:nvPr/>
        </p:nvGrpSpPr>
        <p:grpSpPr>
          <a:xfrm>
            <a:off x="10769116" y="2820850"/>
            <a:ext cx="1711589" cy="2466561"/>
            <a:chOff x="10803168" y="2263979"/>
            <a:chExt cx="1711589" cy="2466561"/>
          </a:xfrm>
        </p:grpSpPr>
        <p:sp>
          <p:nvSpPr>
            <p:cNvPr id="475" name="Freeform 6"/>
            <p:cNvSpPr>
              <a:spLocks noEditPoints="1"/>
            </p:cNvSpPr>
            <p:nvPr/>
          </p:nvSpPr>
          <p:spPr bwMode="auto">
            <a:xfrm>
              <a:off x="12109848" y="2296243"/>
              <a:ext cx="392004" cy="648500"/>
            </a:xfrm>
            <a:custGeom>
              <a:avLst/>
              <a:gdLst>
                <a:gd name="T0" fmla="*/ 23 w 1107"/>
                <a:gd name="T1" fmla="*/ 355 h 1834"/>
                <a:gd name="T2" fmla="*/ 178 w 1107"/>
                <a:gd name="T3" fmla="*/ 1009 h 1834"/>
                <a:gd name="T4" fmla="*/ 340 w 1107"/>
                <a:gd name="T5" fmla="*/ 1689 h 1834"/>
                <a:gd name="T6" fmla="*/ 500 w 1107"/>
                <a:gd name="T7" fmla="*/ 1788 h 1834"/>
                <a:gd name="T8" fmla="*/ 656 w 1107"/>
                <a:gd name="T9" fmla="*/ 1751 h 1834"/>
                <a:gd name="T10" fmla="*/ 762 w 1107"/>
                <a:gd name="T11" fmla="*/ 1825 h 1834"/>
                <a:gd name="T12" fmla="*/ 1107 w 1107"/>
                <a:gd name="T13" fmla="*/ 1723 h 1834"/>
                <a:gd name="T14" fmla="*/ 671 w 1107"/>
                <a:gd name="T15" fmla="*/ 913 h 1834"/>
                <a:gd name="T16" fmla="*/ 803 w 1107"/>
                <a:gd name="T17" fmla="*/ 808 h 1834"/>
                <a:gd name="T18" fmla="*/ 801 w 1107"/>
                <a:gd name="T19" fmla="*/ 804 h 1834"/>
                <a:gd name="T20" fmla="*/ 750 w 1107"/>
                <a:gd name="T21" fmla="*/ 744 h 1834"/>
                <a:gd name="T22" fmla="*/ 801 w 1107"/>
                <a:gd name="T23" fmla="*/ 803 h 1834"/>
                <a:gd name="T24" fmla="*/ 577 w 1107"/>
                <a:gd name="T25" fmla="*/ 305 h 1834"/>
                <a:gd name="T26" fmla="*/ 522 w 1107"/>
                <a:gd name="T27" fmla="*/ 25 h 1834"/>
                <a:gd name="T28" fmla="*/ 329 w 1107"/>
                <a:gd name="T29" fmla="*/ 0 h 1834"/>
                <a:gd name="T30" fmla="*/ 269 w 1107"/>
                <a:gd name="T31" fmla="*/ 132 h 1834"/>
                <a:gd name="T32" fmla="*/ 116 w 1107"/>
                <a:gd name="T33" fmla="*/ 168 h 1834"/>
                <a:gd name="T34" fmla="*/ 17 w 1107"/>
                <a:gd name="T35" fmla="*/ 329 h 1834"/>
                <a:gd name="T36" fmla="*/ 23 w 1107"/>
                <a:gd name="T37" fmla="*/ 355 h 1834"/>
                <a:gd name="T38" fmla="*/ 459 w 1107"/>
                <a:gd name="T39" fmla="*/ 933 h 1834"/>
                <a:gd name="T40" fmla="*/ 459 w 1107"/>
                <a:gd name="T41" fmla="*/ 933 h 1834"/>
                <a:gd name="T42" fmla="*/ 279 w 1107"/>
                <a:gd name="T43" fmla="*/ 177 h 1834"/>
                <a:gd name="T44" fmla="*/ 459 w 1107"/>
                <a:gd name="T45" fmla="*/ 933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7" h="1834">
                  <a:moveTo>
                    <a:pt x="23" y="355"/>
                  </a:moveTo>
                  <a:cubicBezTo>
                    <a:pt x="178" y="1009"/>
                    <a:pt x="178" y="1009"/>
                    <a:pt x="178" y="1009"/>
                  </a:cubicBezTo>
                  <a:cubicBezTo>
                    <a:pt x="340" y="1689"/>
                    <a:pt x="340" y="1689"/>
                    <a:pt x="340" y="1689"/>
                  </a:cubicBezTo>
                  <a:cubicBezTo>
                    <a:pt x="357" y="1760"/>
                    <a:pt x="429" y="1805"/>
                    <a:pt x="500" y="1788"/>
                  </a:cubicBezTo>
                  <a:cubicBezTo>
                    <a:pt x="656" y="1751"/>
                    <a:pt x="656" y="1751"/>
                    <a:pt x="656" y="1751"/>
                  </a:cubicBezTo>
                  <a:cubicBezTo>
                    <a:pt x="679" y="1802"/>
                    <a:pt x="722" y="1834"/>
                    <a:pt x="762" y="1825"/>
                  </a:cubicBezTo>
                  <a:cubicBezTo>
                    <a:pt x="1107" y="1723"/>
                    <a:pt x="1107" y="1723"/>
                    <a:pt x="1107" y="1723"/>
                  </a:cubicBezTo>
                  <a:cubicBezTo>
                    <a:pt x="1053" y="1415"/>
                    <a:pt x="754" y="1210"/>
                    <a:pt x="671" y="913"/>
                  </a:cubicBezTo>
                  <a:cubicBezTo>
                    <a:pt x="803" y="808"/>
                    <a:pt x="803" y="808"/>
                    <a:pt x="803" y="808"/>
                  </a:cubicBezTo>
                  <a:cubicBezTo>
                    <a:pt x="802" y="807"/>
                    <a:pt x="802" y="805"/>
                    <a:pt x="801" y="804"/>
                  </a:cubicBezTo>
                  <a:cubicBezTo>
                    <a:pt x="801" y="803"/>
                    <a:pt x="750" y="744"/>
                    <a:pt x="750" y="744"/>
                  </a:cubicBezTo>
                  <a:cubicBezTo>
                    <a:pt x="801" y="803"/>
                    <a:pt x="801" y="803"/>
                    <a:pt x="801" y="803"/>
                  </a:cubicBezTo>
                  <a:cubicBezTo>
                    <a:pt x="730" y="553"/>
                    <a:pt x="668" y="546"/>
                    <a:pt x="577" y="305"/>
                  </a:cubicBezTo>
                  <a:cubicBezTo>
                    <a:pt x="559" y="254"/>
                    <a:pt x="542" y="75"/>
                    <a:pt x="522" y="25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284" y="10"/>
                    <a:pt x="259" y="68"/>
                    <a:pt x="269" y="132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44" y="185"/>
                    <a:pt x="0" y="257"/>
                    <a:pt x="17" y="329"/>
                  </a:cubicBezTo>
                  <a:lnTo>
                    <a:pt x="23" y="355"/>
                  </a:lnTo>
                  <a:close/>
                  <a:moveTo>
                    <a:pt x="459" y="933"/>
                  </a:moveTo>
                  <a:cubicBezTo>
                    <a:pt x="459" y="933"/>
                    <a:pt x="459" y="933"/>
                    <a:pt x="459" y="933"/>
                  </a:cubicBezTo>
                  <a:cubicBezTo>
                    <a:pt x="279" y="177"/>
                    <a:pt x="279" y="177"/>
                    <a:pt x="279" y="177"/>
                  </a:cubicBezTo>
                  <a:lnTo>
                    <a:pt x="459" y="933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6" name="Freeform 7"/>
            <p:cNvSpPr/>
            <p:nvPr/>
          </p:nvSpPr>
          <p:spPr bwMode="auto">
            <a:xfrm>
              <a:off x="11935624" y="3859419"/>
              <a:ext cx="579133" cy="851762"/>
            </a:xfrm>
            <a:custGeom>
              <a:avLst/>
              <a:gdLst>
                <a:gd name="T0" fmla="*/ 1433 w 1635"/>
                <a:gd name="T1" fmla="*/ 133 h 2408"/>
                <a:gd name="T2" fmla="*/ 1291 w 1635"/>
                <a:gd name="T3" fmla="*/ 156 h 2408"/>
                <a:gd name="T4" fmla="*/ 1175 w 1635"/>
                <a:gd name="T5" fmla="*/ 49 h 2408"/>
                <a:gd name="T6" fmla="*/ 987 w 1635"/>
                <a:gd name="T7" fmla="*/ 57 h 2408"/>
                <a:gd name="T8" fmla="*/ 512 w 1635"/>
                <a:gd name="T9" fmla="*/ 570 h 2408"/>
                <a:gd name="T10" fmla="*/ 37 w 1635"/>
                <a:gd name="T11" fmla="*/ 1083 h 2408"/>
                <a:gd name="T12" fmla="*/ 2 w 1635"/>
                <a:gd name="T13" fmla="*/ 1181 h 2408"/>
                <a:gd name="T14" fmla="*/ 45 w 1635"/>
                <a:gd name="T15" fmla="*/ 1271 h 2408"/>
                <a:gd name="T16" fmla="*/ 162 w 1635"/>
                <a:gd name="T17" fmla="*/ 1380 h 2408"/>
                <a:gd name="T18" fmla="*/ 160 w 1635"/>
                <a:gd name="T19" fmla="*/ 1510 h 2408"/>
                <a:gd name="T20" fmla="*/ 1036 w 1635"/>
                <a:gd name="T21" fmla="*/ 2408 h 2408"/>
                <a:gd name="T22" fmla="*/ 1316 w 1635"/>
                <a:gd name="T23" fmla="*/ 1391 h 2408"/>
                <a:gd name="T24" fmla="*/ 1527 w 1635"/>
                <a:gd name="T25" fmla="*/ 780 h 2408"/>
                <a:gd name="T26" fmla="*/ 1635 w 1635"/>
                <a:gd name="T27" fmla="*/ 318 h 2408"/>
                <a:gd name="T28" fmla="*/ 1433 w 1635"/>
                <a:gd name="T29" fmla="*/ 133 h 2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5" h="2408">
                  <a:moveTo>
                    <a:pt x="1433" y="133"/>
                  </a:moveTo>
                  <a:cubicBezTo>
                    <a:pt x="1400" y="101"/>
                    <a:pt x="1338" y="113"/>
                    <a:pt x="1291" y="156"/>
                  </a:cubicBezTo>
                  <a:cubicBezTo>
                    <a:pt x="1175" y="49"/>
                    <a:pt x="1175" y="49"/>
                    <a:pt x="1175" y="49"/>
                  </a:cubicBezTo>
                  <a:cubicBezTo>
                    <a:pt x="1121" y="0"/>
                    <a:pt x="1037" y="3"/>
                    <a:pt x="987" y="57"/>
                  </a:cubicBezTo>
                  <a:cubicBezTo>
                    <a:pt x="512" y="570"/>
                    <a:pt x="512" y="570"/>
                    <a:pt x="512" y="570"/>
                  </a:cubicBezTo>
                  <a:cubicBezTo>
                    <a:pt x="37" y="1083"/>
                    <a:pt x="37" y="1083"/>
                    <a:pt x="37" y="1083"/>
                  </a:cubicBezTo>
                  <a:cubicBezTo>
                    <a:pt x="12" y="1111"/>
                    <a:pt x="0" y="1146"/>
                    <a:pt x="2" y="1181"/>
                  </a:cubicBezTo>
                  <a:cubicBezTo>
                    <a:pt x="4" y="1214"/>
                    <a:pt x="18" y="1247"/>
                    <a:pt x="45" y="1271"/>
                  </a:cubicBezTo>
                  <a:cubicBezTo>
                    <a:pt x="162" y="1380"/>
                    <a:pt x="162" y="1380"/>
                    <a:pt x="162" y="1380"/>
                  </a:cubicBezTo>
                  <a:cubicBezTo>
                    <a:pt x="132" y="1428"/>
                    <a:pt x="129" y="1482"/>
                    <a:pt x="160" y="1510"/>
                  </a:cubicBezTo>
                  <a:cubicBezTo>
                    <a:pt x="1036" y="2408"/>
                    <a:pt x="1036" y="2408"/>
                    <a:pt x="1036" y="2408"/>
                  </a:cubicBezTo>
                  <a:cubicBezTo>
                    <a:pt x="1163" y="2092"/>
                    <a:pt x="1223" y="1723"/>
                    <a:pt x="1316" y="1391"/>
                  </a:cubicBezTo>
                  <a:cubicBezTo>
                    <a:pt x="1377" y="1171"/>
                    <a:pt x="1482" y="1007"/>
                    <a:pt x="1527" y="780"/>
                  </a:cubicBezTo>
                  <a:cubicBezTo>
                    <a:pt x="1554" y="651"/>
                    <a:pt x="1614" y="450"/>
                    <a:pt x="1635" y="318"/>
                  </a:cubicBezTo>
                  <a:lnTo>
                    <a:pt x="1433" y="133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7" name="Freeform 8"/>
            <p:cNvSpPr/>
            <p:nvPr/>
          </p:nvSpPr>
          <p:spPr bwMode="auto">
            <a:xfrm>
              <a:off x="10849951" y="2446269"/>
              <a:ext cx="1343783" cy="1714816"/>
            </a:xfrm>
            <a:custGeom>
              <a:avLst/>
              <a:gdLst>
                <a:gd name="T0" fmla="*/ 3720 w 3798"/>
                <a:gd name="T1" fmla="*/ 4237 h 4848"/>
                <a:gd name="T2" fmla="*/ 3771 w 3798"/>
                <a:gd name="T3" fmla="*/ 4001 h 4848"/>
                <a:gd name="T4" fmla="*/ 3267 w 3798"/>
                <a:gd name="T5" fmla="*/ 3668 h 4848"/>
                <a:gd name="T6" fmla="*/ 2824 w 3798"/>
                <a:gd name="T7" fmla="*/ 3501 h 4848"/>
                <a:gd name="T8" fmla="*/ 2824 w 3798"/>
                <a:gd name="T9" fmla="*/ 2117 h 4848"/>
                <a:gd name="T10" fmla="*/ 3741 w 3798"/>
                <a:gd name="T11" fmla="*/ 1403 h 4848"/>
                <a:gd name="T12" fmla="*/ 3769 w 3798"/>
                <a:gd name="T13" fmla="*/ 1312 h 4848"/>
                <a:gd name="T14" fmla="*/ 3523 w 3798"/>
                <a:gd name="T15" fmla="*/ 246 h 4848"/>
                <a:gd name="T16" fmla="*/ 3186 w 3798"/>
                <a:gd name="T17" fmla="*/ 35 h 4848"/>
                <a:gd name="T18" fmla="*/ 2246 w 3798"/>
                <a:gd name="T19" fmla="*/ 253 h 4848"/>
                <a:gd name="T20" fmla="*/ 214 w 3798"/>
                <a:gd name="T21" fmla="*/ 253 h 4848"/>
                <a:gd name="T22" fmla="*/ 0 w 3798"/>
                <a:gd name="T23" fmla="*/ 467 h 4848"/>
                <a:gd name="T24" fmla="*/ 0 w 3798"/>
                <a:gd name="T25" fmla="*/ 3972 h 4848"/>
                <a:gd name="T26" fmla="*/ 214 w 3798"/>
                <a:gd name="T27" fmla="*/ 4186 h 4848"/>
                <a:gd name="T28" fmla="*/ 1909 w 3798"/>
                <a:gd name="T29" fmla="*/ 4186 h 4848"/>
                <a:gd name="T30" fmla="*/ 1907 w 3798"/>
                <a:gd name="T31" fmla="*/ 4194 h 4848"/>
                <a:gd name="T32" fmla="*/ 1810 w 3798"/>
                <a:gd name="T33" fmla="*/ 4187 h 4848"/>
                <a:gd name="T34" fmla="*/ 1216 w 3798"/>
                <a:gd name="T35" fmla="*/ 4187 h 4848"/>
                <a:gd name="T36" fmla="*/ 1708 w 3798"/>
                <a:gd name="T37" fmla="*/ 4673 h 4848"/>
                <a:gd name="T38" fmla="*/ 2204 w 3798"/>
                <a:gd name="T39" fmla="*/ 4722 h 4848"/>
                <a:gd name="T40" fmla="*/ 2808 w 3798"/>
                <a:gd name="T41" fmla="*/ 4735 h 4848"/>
                <a:gd name="T42" fmla="*/ 3149 w 3798"/>
                <a:gd name="T43" fmla="*/ 4848 h 4848"/>
                <a:gd name="T44" fmla="*/ 3720 w 3798"/>
                <a:gd name="T45" fmla="*/ 4237 h 4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98" h="4848">
                  <a:moveTo>
                    <a:pt x="3720" y="4237"/>
                  </a:moveTo>
                  <a:cubicBezTo>
                    <a:pt x="3781" y="4172"/>
                    <a:pt x="3798" y="4080"/>
                    <a:pt x="3771" y="4001"/>
                  </a:cubicBezTo>
                  <a:cubicBezTo>
                    <a:pt x="3539" y="3682"/>
                    <a:pt x="3439" y="3760"/>
                    <a:pt x="3267" y="3668"/>
                  </a:cubicBezTo>
                  <a:cubicBezTo>
                    <a:pt x="3177" y="3619"/>
                    <a:pt x="3017" y="3552"/>
                    <a:pt x="2824" y="3501"/>
                  </a:cubicBezTo>
                  <a:cubicBezTo>
                    <a:pt x="2824" y="2117"/>
                    <a:pt x="2824" y="2117"/>
                    <a:pt x="2824" y="2117"/>
                  </a:cubicBezTo>
                  <a:cubicBezTo>
                    <a:pt x="3741" y="1403"/>
                    <a:pt x="3741" y="1403"/>
                    <a:pt x="3741" y="1403"/>
                  </a:cubicBezTo>
                  <a:cubicBezTo>
                    <a:pt x="3766" y="1380"/>
                    <a:pt x="3777" y="1345"/>
                    <a:pt x="3769" y="1312"/>
                  </a:cubicBezTo>
                  <a:cubicBezTo>
                    <a:pt x="3732" y="1152"/>
                    <a:pt x="3602" y="589"/>
                    <a:pt x="3523" y="246"/>
                  </a:cubicBezTo>
                  <a:cubicBezTo>
                    <a:pt x="3488" y="95"/>
                    <a:pt x="3337" y="0"/>
                    <a:pt x="3186" y="35"/>
                  </a:cubicBezTo>
                  <a:cubicBezTo>
                    <a:pt x="2800" y="125"/>
                    <a:pt x="2399" y="217"/>
                    <a:pt x="2246" y="253"/>
                  </a:cubicBezTo>
                  <a:cubicBezTo>
                    <a:pt x="214" y="253"/>
                    <a:pt x="214" y="253"/>
                    <a:pt x="214" y="253"/>
                  </a:cubicBezTo>
                  <a:cubicBezTo>
                    <a:pt x="96" y="253"/>
                    <a:pt x="0" y="349"/>
                    <a:pt x="0" y="467"/>
                  </a:cubicBezTo>
                  <a:cubicBezTo>
                    <a:pt x="0" y="3972"/>
                    <a:pt x="0" y="3972"/>
                    <a:pt x="0" y="3972"/>
                  </a:cubicBezTo>
                  <a:cubicBezTo>
                    <a:pt x="0" y="4090"/>
                    <a:pt x="96" y="4186"/>
                    <a:pt x="214" y="4186"/>
                  </a:cubicBezTo>
                  <a:cubicBezTo>
                    <a:pt x="1909" y="4186"/>
                    <a:pt x="1909" y="4186"/>
                    <a:pt x="1909" y="4186"/>
                  </a:cubicBezTo>
                  <a:cubicBezTo>
                    <a:pt x="1908" y="4189"/>
                    <a:pt x="1907" y="4191"/>
                    <a:pt x="1907" y="4194"/>
                  </a:cubicBezTo>
                  <a:cubicBezTo>
                    <a:pt x="1901" y="4212"/>
                    <a:pt x="1864" y="4207"/>
                    <a:pt x="1810" y="4187"/>
                  </a:cubicBezTo>
                  <a:cubicBezTo>
                    <a:pt x="1216" y="4187"/>
                    <a:pt x="1216" y="4187"/>
                    <a:pt x="1216" y="4187"/>
                  </a:cubicBezTo>
                  <a:cubicBezTo>
                    <a:pt x="1375" y="4373"/>
                    <a:pt x="1600" y="4634"/>
                    <a:pt x="1708" y="4673"/>
                  </a:cubicBezTo>
                  <a:cubicBezTo>
                    <a:pt x="1794" y="4705"/>
                    <a:pt x="1971" y="4716"/>
                    <a:pt x="2204" y="4722"/>
                  </a:cubicBezTo>
                  <a:cubicBezTo>
                    <a:pt x="2379" y="4727"/>
                    <a:pt x="2585" y="4729"/>
                    <a:pt x="2808" y="4735"/>
                  </a:cubicBezTo>
                  <a:cubicBezTo>
                    <a:pt x="2904" y="4738"/>
                    <a:pt x="3022" y="4780"/>
                    <a:pt x="3149" y="4848"/>
                  </a:cubicBezTo>
                  <a:cubicBezTo>
                    <a:pt x="3282" y="4705"/>
                    <a:pt x="3548" y="4421"/>
                    <a:pt x="3720" y="4237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5" name="Freeform 26"/>
            <p:cNvSpPr/>
            <p:nvPr/>
          </p:nvSpPr>
          <p:spPr bwMode="auto">
            <a:xfrm>
              <a:off x="12071132" y="3862646"/>
              <a:ext cx="275855" cy="271015"/>
            </a:xfrm>
            <a:custGeom>
              <a:avLst/>
              <a:gdLst>
                <a:gd name="T0" fmla="*/ 663 w 778"/>
                <a:gd name="T1" fmla="*/ 50 h 767"/>
                <a:gd name="T2" fmla="*/ 474 w 778"/>
                <a:gd name="T3" fmla="*/ 57 h 767"/>
                <a:gd name="T4" fmla="*/ 0 w 778"/>
                <a:gd name="T5" fmla="*/ 570 h 767"/>
                <a:gd name="T6" fmla="*/ 30 w 778"/>
                <a:gd name="T7" fmla="*/ 598 h 767"/>
                <a:gd name="T8" fmla="*/ 213 w 778"/>
                <a:gd name="T9" fmla="*/ 767 h 767"/>
                <a:gd name="T10" fmla="*/ 219 w 778"/>
                <a:gd name="T11" fmla="*/ 761 h 767"/>
                <a:gd name="T12" fmla="*/ 624 w 778"/>
                <a:gd name="T13" fmla="*/ 323 h 767"/>
                <a:gd name="T14" fmla="*/ 768 w 778"/>
                <a:gd name="T15" fmla="*/ 167 h 767"/>
                <a:gd name="T16" fmla="*/ 778 w 778"/>
                <a:gd name="T17" fmla="*/ 157 h 767"/>
                <a:gd name="T18" fmla="*/ 663 w 778"/>
                <a:gd name="T19" fmla="*/ 50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8" h="767">
                  <a:moveTo>
                    <a:pt x="663" y="50"/>
                  </a:moveTo>
                  <a:cubicBezTo>
                    <a:pt x="609" y="0"/>
                    <a:pt x="524" y="3"/>
                    <a:pt x="474" y="57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30" y="598"/>
                    <a:pt x="30" y="598"/>
                    <a:pt x="30" y="598"/>
                  </a:cubicBezTo>
                  <a:cubicBezTo>
                    <a:pt x="213" y="767"/>
                    <a:pt x="213" y="767"/>
                    <a:pt x="213" y="767"/>
                  </a:cubicBezTo>
                  <a:cubicBezTo>
                    <a:pt x="219" y="761"/>
                    <a:pt x="219" y="761"/>
                    <a:pt x="219" y="761"/>
                  </a:cubicBezTo>
                  <a:cubicBezTo>
                    <a:pt x="624" y="323"/>
                    <a:pt x="624" y="323"/>
                    <a:pt x="624" y="323"/>
                  </a:cubicBezTo>
                  <a:cubicBezTo>
                    <a:pt x="768" y="167"/>
                    <a:pt x="768" y="167"/>
                    <a:pt x="768" y="167"/>
                  </a:cubicBezTo>
                  <a:cubicBezTo>
                    <a:pt x="771" y="163"/>
                    <a:pt x="775" y="160"/>
                    <a:pt x="778" y="157"/>
                  </a:cubicBezTo>
                  <a:lnTo>
                    <a:pt x="66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6" name="Freeform 27"/>
            <p:cNvSpPr/>
            <p:nvPr/>
          </p:nvSpPr>
          <p:spPr bwMode="auto">
            <a:xfrm>
              <a:off x="11890455" y="4064294"/>
              <a:ext cx="256496" cy="287147"/>
            </a:xfrm>
            <a:custGeom>
              <a:avLst/>
              <a:gdLst>
                <a:gd name="T0" fmla="*/ 542 w 725"/>
                <a:gd name="T1" fmla="*/ 28 h 810"/>
                <a:gd name="T2" fmla="*/ 512 w 725"/>
                <a:gd name="T3" fmla="*/ 0 h 810"/>
                <a:gd name="T4" fmla="*/ 37 w 725"/>
                <a:gd name="T5" fmla="*/ 513 h 810"/>
                <a:gd name="T6" fmla="*/ 2 w 725"/>
                <a:gd name="T7" fmla="*/ 611 h 810"/>
                <a:gd name="T8" fmla="*/ 45 w 725"/>
                <a:gd name="T9" fmla="*/ 702 h 810"/>
                <a:gd name="T10" fmla="*/ 162 w 725"/>
                <a:gd name="T11" fmla="*/ 810 h 810"/>
                <a:gd name="T12" fmla="*/ 182 w 725"/>
                <a:gd name="T13" fmla="*/ 784 h 810"/>
                <a:gd name="T14" fmla="*/ 725 w 725"/>
                <a:gd name="T15" fmla="*/ 197 h 810"/>
                <a:gd name="T16" fmla="*/ 542 w 725"/>
                <a:gd name="T17" fmla="*/ 2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5" h="810">
                  <a:moveTo>
                    <a:pt x="542" y="28"/>
                  </a:moveTo>
                  <a:cubicBezTo>
                    <a:pt x="512" y="0"/>
                    <a:pt x="512" y="0"/>
                    <a:pt x="512" y="0"/>
                  </a:cubicBezTo>
                  <a:cubicBezTo>
                    <a:pt x="37" y="513"/>
                    <a:pt x="37" y="513"/>
                    <a:pt x="37" y="513"/>
                  </a:cubicBezTo>
                  <a:cubicBezTo>
                    <a:pt x="12" y="541"/>
                    <a:pt x="0" y="576"/>
                    <a:pt x="2" y="611"/>
                  </a:cubicBezTo>
                  <a:cubicBezTo>
                    <a:pt x="4" y="645"/>
                    <a:pt x="18" y="677"/>
                    <a:pt x="45" y="702"/>
                  </a:cubicBezTo>
                  <a:cubicBezTo>
                    <a:pt x="162" y="810"/>
                    <a:pt x="162" y="810"/>
                    <a:pt x="162" y="810"/>
                  </a:cubicBezTo>
                  <a:cubicBezTo>
                    <a:pt x="168" y="801"/>
                    <a:pt x="174" y="793"/>
                    <a:pt x="182" y="784"/>
                  </a:cubicBezTo>
                  <a:cubicBezTo>
                    <a:pt x="725" y="197"/>
                    <a:pt x="725" y="197"/>
                    <a:pt x="725" y="197"/>
                  </a:cubicBezTo>
                  <a:lnTo>
                    <a:pt x="542" y="28"/>
                  </a:lnTo>
                  <a:close/>
                </a:path>
              </a:pathLst>
            </a:custGeom>
            <a:solidFill>
              <a:srgbClr val="EC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7" name="Freeform 28"/>
            <p:cNvSpPr/>
            <p:nvPr/>
          </p:nvSpPr>
          <p:spPr bwMode="auto">
            <a:xfrm>
              <a:off x="12063066" y="2346252"/>
              <a:ext cx="100017" cy="79046"/>
            </a:xfrm>
            <a:custGeom>
              <a:avLst/>
              <a:gdLst>
                <a:gd name="T0" fmla="*/ 205 w 280"/>
                <a:gd name="T1" fmla="*/ 62 h 223"/>
                <a:gd name="T2" fmla="*/ 280 w 280"/>
                <a:gd name="T3" fmla="*/ 45 h 223"/>
                <a:gd name="T4" fmla="*/ 272 w 280"/>
                <a:gd name="T5" fmla="*/ 14 h 223"/>
                <a:gd name="T6" fmla="*/ 270 w 280"/>
                <a:gd name="T7" fmla="*/ 0 h 223"/>
                <a:gd name="T8" fmla="*/ 116 w 280"/>
                <a:gd name="T9" fmla="*/ 36 h 223"/>
                <a:gd name="T10" fmla="*/ 17 w 280"/>
                <a:gd name="T11" fmla="*/ 197 h 223"/>
                <a:gd name="T12" fmla="*/ 24 w 280"/>
                <a:gd name="T13" fmla="*/ 223 h 223"/>
                <a:gd name="T14" fmla="*/ 145 w 280"/>
                <a:gd name="T15" fmla="*/ 194 h 223"/>
                <a:gd name="T16" fmla="*/ 205 w 280"/>
                <a:gd name="T17" fmla="*/ 6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23">
                  <a:moveTo>
                    <a:pt x="205" y="62"/>
                  </a:moveTo>
                  <a:cubicBezTo>
                    <a:pt x="280" y="45"/>
                    <a:pt x="280" y="45"/>
                    <a:pt x="280" y="45"/>
                  </a:cubicBezTo>
                  <a:cubicBezTo>
                    <a:pt x="272" y="14"/>
                    <a:pt x="272" y="14"/>
                    <a:pt x="272" y="14"/>
                  </a:cubicBezTo>
                  <a:cubicBezTo>
                    <a:pt x="271" y="10"/>
                    <a:pt x="270" y="5"/>
                    <a:pt x="270" y="0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45" y="53"/>
                    <a:pt x="0" y="125"/>
                    <a:pt x="17" y="197"/>
                  </a:cubicBezTo>
                  <a:cubicBezTo>
                    <a:pt x="24" y="223"/>
                    <a:pt x="24" y="223"/>
                    <a:pt x="24" y="223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35" y="131"/>
                    <a:pt x="160" y="73"/>
                    <a:pt x="205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8" name="Freeform 29"/>
            <p:cNvSpPr/>
            <p:nvPr/>
          </p:nvSpPr>
          <p:spPr bwMode="auto">
            <a:xfrm>
              <a:off x="12072745" y="2362384"/>
              <a:ext cx="154866" cy="295213"/>
            </a:xfrm>
            <a:custGeom>
              <a:avLst/>
              <a:gdLst>
                <a:gd name="T0" fmla="*/ 437 w 437"/>
                <a:gd name="T1" fmla="*/ 765 h 832"/>
                <a:gd name="T2" fmla="*/ 435 w 437"/>
                <a:gd name="T3" fmla="*/ 756 h 832"/>
                <a:gd name="T4" fmla="*/ 256 w 437"/>
                <a:gd name="T5" fmla="*/ 0 h 832"/>
                <a:gd name="T6" fmla="*/ 181 w 437"/>
                <a:gd name="T7" fmla="*/ 17 h 832"/>
                <a:gd name="T8" fmla="*/ 121 w 437"/>
                <a:gd name="T9" fmla="*/ 149 h 832"/>
                <a:gd name="T10" fmla="*/ 0 w 437"/>
                <a:gd name="T11" fmla="*/ 178 h 832"/>
                <a:gd name="T12" fmla="*/ 155 w 437"/>
                <a:gd name="T13" fmla="*/ 832 h 832"/>
                <a:gd name="T14" fmla="*/ 437 w 437"/>
                <a:gd name="T15" fmla="*/ 7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832">
                  <a:moveTo>
                    <a:pt x="437" y="765"/>
                  </a:moveTo>
                  <a:cubicBezTo>
                    <a:pt x="435" y="756"/>
                    <a:pt x="435" y="756"/>
                    <a:pt x="435" y="756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36" y="28"/>
                    <a:pt x="111" y="86"/>
                    <a:pt x="121" y="14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55" y="832"/>
                    <a:pt x="155" y="832"/>
                    <a:pt x="155" y="832"/>
                  </a:cubicBezTo>
                  <a:lnTo>
                    <a:pt x="437" y="7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9" name="Freeform 30"/>
            <p:cNvSpPr/>
            <p:nvPr/>
          </p:nvSpPr>
          <p:spPr bwMode="auto">
            <a:xfrm>
              <a:off x="12127593" y="2633399"/>
              <a:ext cx="169384" cy="304892"/>
            </a:xfrm>
            <a:custGeom>
              <a:avLst/>
              <a:gdLst>
                <a:gd name="T0" fmla="*/ 282 w 478"/>
                <a:gd name="T1" fmla="*/ 0 h 863"/>
                <a:gd name="T2" fmla="*/ 0 w 478"/>
                <a:gd name="T3" fmla="*/ 67 h 863"/>
                <a:gd name="T4" fmla="*/ 162 w 478"/>
                <a:gd name="T5" fmla="*/ 747 h 863"/>
                <a:gd name="T6" fmla="*/ 322 w 478"/>
                <a:gd name="T7" fmla="*/ 846 h 863"/>
                <a:gd name="T8" fmla="*/ 478 w 478"/>
                <a:gd name="T9" fmla="*/ 809 h 863"/>
                <a:gd name="T10" fmla="*/ 467 w 478"/>
                <a:gd name="T11" fmla="*/ 778 h 863"/>
                <a:gd name="T12" fmla="*/ 282 w 478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863">
                  <a:moveTo>
                    <a:pt x="282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162" y="747"/>
                    <a:pt x="162" y="747"/>
                    <a:pt x="162" y="747"/>
                  </a:cubicBezTo>
                  <a:cubicBezTo>
                    <a:pt x="179" y="819"/>
                    <a:pt x="250" y="863"/>
                    <a:pt x="322" y="846"/>
                  </a:cubicBezTo>
                  <a:cubicBezTo>
                    <a:pt x="478" y="809"/>
                    <a:pt x="478" y="809"/>
                    <a:pt x="478" y="809"/>
                  </a:cubicBezTo>
                  <a:cubicBezTo>
                    <a:pt x="473" y="799"/>
                    <a:pt x="470" y="789"/>
                    <a:pt x="467" y="778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EC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0" name="Freeform 31"/>
            <p:cNvSpPr/>
            <p:nvPr/>
          </p:nvSpPr>
          <p:spPr bwMode="auto">
            <a:xfrm>
              <a:off x="12225998" y="2588230"/>
              <a:ext cx="175837" cy="45169"/>
            </a:xfrm>
            <a:custGeom>
              <a:avLst/>
              <a:gdLst>
                <a:gd name="T0" fmla="*/ 109 w 109"/>
                <a:gd name="T1" fmla="*/ 2 h 28"/>
                <a:gd name="T2" fmla="*/ 109 w 109"/>
                <a:gd name="T3" fmla="*/ 0 h 28"/>
                <a:gd name="T4" fmla="*/ 0 w 109"/>
                <a:gd name="T5" fmla="*/ 26 h 28"/>
                <a:gd name="T6" fmla="*/ 1 w 109"/>
                <a:gd name="T7" fmla="*/ 28 h 28"/>
                <a:gd name="T8" fmla="*/ 70 w 109"/>
                <a:gd name="T9" fmla="*/ 11 h 28"/>
                <a:gd name="T10" fmla="*/ 109 w 109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8">
                  <a:moveTo>
                    <a:pt x="109" y="2"/>
                  </a:moveTo>
                  <a:lnTo>
                    <a:pt x="109" y="0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70" y="11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E44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1" name="Freeform 32"/>
            <p:cNvSpPr/>
            <p:nvPr/>
          </p:nvSpPr>
          <p:spPr bwMode="auto">
            <a:xfrm>
              <a:off x="12227611" y="2581777"/>
              <a:ext cx="274241" cy="367806"/>
            </a:xfrm>
            <a:custGeom>
              <a:avLst/>
              <a:gdLst>
                <a:gd name="T0" fmla="*/ 493 w 776"/>
                <a:gd name="T1" fmla="*/ 21 h 1040"/>
                <a:gd name="T2" fmla="*/ 0 w 776"/>
                <a:gd name="T3" fmla="*/ 147 h 1040"/>
                <a:gd name="T4" fmla="*/ 185 w 776"/>
                <a:gd name="T5" fmla="*/ 925 h 1040"/>
                <a:gd name="T6" fmla="*/ 196 w 776"/>
                <a:gd name="T7" fmla="*/ 956 h 1040"/>
                <a:gd name="T8" fmla="*/ 302 w 776"/>
                <a:gd name="T9" fmla="*/ 1030 h 1040"/>
                <a:gd name="T10" fmla="*/ 776 w 776"/>
                <a:gd name="T11" fmla="*/ 917 h 1040"/>
                <a:gd name="T12" fmla="*/ 574 w 776"/>
                <a:gd name="T13" fmla="*/ 0 h 1040"/>
                <a:gd name="T14" fmla="*/ 493 w 776"/>
                <a:gd name="T15" fmla="*/ 21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6" h="1040">
                  <a:moveTo>
                    <a:pt x="493" y="21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185" y="925"/>
                    <a:pt x="185" y="925"/>
                    <a:pt x="185" y="925"/>
                  </a:cubicBezTo>
                  <a:cubicBezTo>
                    <a:pt x="188" y="936"/>
                    <a:pt x="191" y="946"/>
                    <a:pt x="196" y="956"/>
                  </a:cubicBezTo>
                  <a:cubicBezTo>
                    <a:pt x="218" y="1008"/>
                    <a:pt x="262" y="1040"/>
                    <a:pt x="302" y="1030"/>
                  </a:cubicBezTo>
                  <a:cubicBezTo>
                    <a:pt x="776" y="917"/>
                    <a:pt x="776" y="917"/>
                    <a:pt x="776" y="917"/>
                  </a:cubicBezTo>
                  <a:cubicBezTo>
                    <a:pt x="721" y="607"/>
                    <a:pt x="658" y="299"/>
                    <a:pt x="574" y="0"/>
                  </a:cubicBezTo>
                  <a:lnTo>
                    <a:pt x="493" y="21"/>
                  </a:lnTo>
                  <a:close/>
                </a:path>
              </a:pathLst>
            </a:custGeom>
            <a:solidFill>
              <a:srgbClr val="A7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2" name="Freeform 33"/>
            <p:cNvSpPr/>
            <p:nvPr/>
          </p:nvSpPr>
          <p:spPr bwMode="auto">
            <a:xfrm>
              <a:off x="12155018" y="2263979"/>
              <a:ext cx="275855" cy="369419"/>
            </a:xfrm>
            <a:custGeom>
              <a:avLst/>
              <a:gdLst>
                <a:gd name="T0" fmla="*/ 69 w 776"/>
                <a:gd name="T1" fmla="*/ 100 h 1042"/>
                <a:gd name="T2" fmla="*/ 10 w 776"/>
                <a:gd name="T3" fmla="*/ 232 h 1042"/>
                <a:gd name="T4" fmla="*/ 12 w 776"/>
                <a:gd name="T5" fmla="*/ 246 h 1042"/>
                <a:gd name="T6" fmla="*/ 20 w 776"/>
                <a:gd name="T7" fmla="*/ 277 h 1042"/>
                <a:gd name="T8" fmla="*/ 201 w 776"/>
                <a:gd name="T9" fmla="*/ 1042 h 1042"/>
                <a:gd name="T10" fmla="*/ 776 w 776"/>
                <a:gd name="T11" fmla="*/ 900 h 1042"/>
                <a:gd name="T12" fmla="*/ 535 w 776"/>
                <a:gd name="T13" fmla="*/ 155 h 1042"/>
                <a:gd name="T14" fmla="*/ 476 w 776"/>
                <a:gd name="T15" fmla="*/ 0 h 1042"/>
                <a:gd name="T16" fmla="*/ 69 w 776"/>
                <a:gd name="T17" fmla="*/ 10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6" h="1042">
                  <a:moveTo>
                    <a:pt x="69" y="100"/>
                  </a:moveTo>
                  <a:cubicBezTo>
                    <a:pt x="25" y="111"/>
                    <a:pt x="0" y="168"/>
                    <a:pt x="10" y="232"/>
                  </a:cubicBezTo>
                  <a:cubicBezTo>
                    <a:pt x="10" y="237"/>
                    <a:pt x="11" y="242"/>
                    <a:pt x="12" y="246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1" y="1042"/>
                    <a:pt x="201" y="1042"/>
                    <a:pt x="201" y="1042"/>
                  </a:cubicBezTo>
                  <a:cubicBezTo>
                    <a:pt x="776" y="900"/>
                    <a:pt x="776" y="900"/>
                    <a:pt x="776" y="900"/>
                  </a:cubicBezTo>
                  <a:cubicBezTo>
                    <a:pt x="705" y="649"/>
                    <a:pt x="625" y="397"/>
                    <a:pt x="535" y="155"/>
                  </a:cubicBezTo>
                  <a:cubicBezTo>
                    <a:pt x="516" y="104"/>
                    <a:pt x="495" y="50"/>
                    <a:pt x="476" y="0"/>
                  </a:cubicBezTo>
                  <a:lnTo>
                    <a:pt x="69" y="100"/>
                  </a:lnTo>
                  <a:close/>
                </a:path>
              </a:pathLst>
            </a:custGeom>
            <a:solidFill>
              <a:srgbClr val="A7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3" name="Freeform 34"/>
            <p:cNvSpPr/>
            <p:nvPr/>
          </p:nvSpPr>
          <p:spPr bwMode="auto">
            <a:xfrm>
              <a:off x="12146952" y="3898136"/>
              <a:ext cx="361353" cy="488795"/>
            </a:xfrm>
            <a:custGeom>
              <a:avLst/>
              <a:gdLst>
                <a:gd name="T0" fmla="*/ 565 w 1021"/>
                <a:gd name="T1" fmla="*/ 55 h 1381"/>
                <a:gd name="T2" fmla="*/ 555 w 1021"/>
                <a:gd name="T3" fmla="*/ 65 h 1381"/>
                <a:gd name="T4" fmla="*/ 411 w 1021"/>
                <a:gd name="T5" fmla="*/ 221 h 1381"/>
                <a:gd name="T6" fmla="*/ 6 w 1021"/>
                <a:gd name="T7" fmla="*/ 659 h 1381"/>
                <a:gd name="T8" fmla="*/ 0 w 1021"/>
                <a:gd name="T9" fmla="*/ 665 h 1381"/>
                <a:gd name="T10" fmla="*/ 240 w 1021"/>
                <a:gd name="T11" fmla="*/ 887 h 1381"/>
                <a:gd name="T12" fmla="*/ 373 w 1021"/>
                <a:gd name="T13" fmla="*/ 1010 h 1381"/>
                <a:gd name="T14" fmla="*/ 787 w 1021"/>
                <a:gd name="T15" fmla="*/ 1381 h 1381"/>
                <a:gd name="T16" fmla="*/ 949 w 1021"/>
                <a:gd name="T17" fmla="*/ 710 h 1381"/>
                <a:gd name="T18" fmla="*/ 1021 w 1021"/>
                <a:gd name="T19" fmla="*/ 319 h 1381"/>
                <a:gd name="T20" fmla="*/ 708 w 1021"/>
                <a:gd name="T21" fmla="*/ 31 h 1381"/>
                <a:gd name="T22" fmla="*/ 565 w 1021"/>
                <a:gd name="T23" fmla="*/ 55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1" h="1381">
                  <a:moveTo>
                    <a:pt x="565" y="55"/>
                  </a:moveTo>
                  <a:cubicBezTo>
                    <a:pt x="562" y="58"/>
                    <a:pt x="558" y="61"/>
                    <a:pt x="555" y="65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6" y="659"/>
                    <a:pt x="6" y="659"/>
                    <a:pt x="6" y="659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240" y="887"/>
                    <a:pt x="240" y="887"/>
                    <a:pt x="240" y="887"/>
                  </a:cubicBezTo>
                  <a:cubicBezTo>
                    <a:pt x="373" y="1010"/>
                    <a:pt x="373" y="1010"/>
                    <a:pt x="373" y="1010"/>
                  </a:cubicBezTo>
                  <a:cubicBezTo>
                    <a:pt x="787" y="1381"/>
                    <a:pt x="787" y="1381"/>
                    <a:pt x="787" y="1381"/>
                  </a:cubicBezTo>
                  <a:cubicBezTo>
                    <a:pt x="848" y="1160"/>
                    <a:pt x="903" y="937"/>
                    <a:pt x="949" y="710"/>
                  </a:cubicBezTo>
                  <a:cubicBezTo>
                    <a:pt x="975" y="580"/>
                    <a:pt x="1001" y="451"/>
                    <a:pt x="1021" y="319"/>
                  </a:cubicBezTo>
                  <a:cubicBezTo>
                    <a:pt x="708" y="31"/>
                    <a:pt x="708" y="31"/>
                    <a:pt x="708" y="31"/>
                  </a:cubicBezTo>
                  <a:cubicBezTo>
                    <a:pt x="675" y="0"/>
                    <a:pt x="613" y="11"/>
                    <a:pt x="565" y="55"/>
                  </a:cubicBezTo>
                  <a:close/>
                </a:path>
              </a:pathLst>
            </a:custGeom>
            <a:solidFill>
              <a:srgbClr val="A7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4" name="Freeform 35"/>
            <p:cNvSpPr/>
            <p:nvPr/>
          </p:nvSpPr>
          <p:spPr bwMode="auto">
            <a:xfrm>
              <a:off x="11935624" y="4133661"/>
              <a:ext cx="488795" cy="596879"/>
            </a:xfrm>
            <a:custGeom>
              <a:avLst/>
              <a:gdLst>
                <a:gd name="T0" fmla="*/ 969 w 1383"/>
                <a:gd name="T1" fmla="*/ 345 h 1686"/>
                <a:gd name="T2" fmla="*/ 836 w 1383"/>
                <a:gd name="T3" fmla="*/ 222 h 1686"/>
                <a:gd name="T4" fmla="*/ 596 w 1383"/>
                <a:gd name="T5" fmla="*/ 0 h 1686"/>
                <a:gd name="T6" fmla="*/ 53 w 1383"/>
                <a:gd name="T7" fmla="*/ 587 h 1686"/>
                <a:gd name="T8" fmla="*/ 33 w 1383"/>
                <a:gd name="T9" fmla="*/ 613 h 1686"/>
                <a:gd name="T10" fmla="*/ 31 w 1383"/>
                <a:gd name="T11" fmla="*/ 743 h 1686"/>
                <a:gd name="T12" fmla="*/ 1050 w 1383"/>
                <a:gd name="T13" fmla="*/ 1686 h 1686"/>
                <a:gd name="T14" fmla="*/ 1383 w 1383"/>
                <a:gd name="T15" fmla="*/ 716 h 1686"/>
                <a:gd name="T16" fmla="*/ 969 w 1383"/>
                <a:gd name="T17" fmla="*/ 345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3" h="1686">
                  <a:moveTo>
                    <a:pt x="969" y="345"/>
                  </a:moveTo>
                  <a:cubicBezTo>
                    <a:pt x="836" y="222"/>
                    <a:pt x="836" y="222"/>
                    <a:pt x="836" y="222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3" y="587"/>
                    <a:pt x="53" y="587"/>
                    <a:pt x="53" y="587"/>
                  </a:cubicBezTo>
                  <a:cubicBezTo>
                    <a:pt x="45" y="596"/>
                    <a:pt x="39" y="604"/>
                    <a:pt x="33" y="613"/>
                  </a:cubicBezTo>
                  <a:cubicBezTo>
                    <a:pt x="2" y="661"/>
                    <a:pt x="0" y="715"/>
                    <a:pt x="31" y="743"/>
                  </a:cubicBezTo>
                  <a:cubicBezTo>
                    <a:pt x="1050" y="1686"/>
                    <a:pt x="1050" y="1686"/>
                    <a:pt x="1050" y="1686"/>
                  </a:cubicBezTo>
                  <a:cubicBezTo>
                    <a:pt x="1177" y="1370"/>
                    <a:pt x="1290" y="1048"/>
                    <a:pt x="1383" y="716"/>
                  </a:cubicBezTo>
                  <a:lnTo>
                    <a:pt x="969" y="345"/>
                  </a:lnTo>
                  <a:close/>
                </a:path>
              </a:pathLst>
            </a:custGeom>
            <a:solidFill>
              <a:srgbClr val="8F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5" name="Freeform 36"/>
            <p:cNvSpPr/>
            <p:nvPr/>
          </p:nvSpPr>
          <p:spPr bwMode="auto">
            <a:xfrm>
              <a:off x="10803168" y="2539834"/>
              <a:ext cx="1000175" cy="1390566"/>
            </a:xfrm>
            <a:custGeom>
              <a:avLst/>
              <a:gdLst>
                <a:gd name="T0" fmla="*/ 0 w 2825"/>
                <a:gd name="T1" fmla="*/ 3719 h 3933"/>
                <a:gd name="T2" fmla="*/ 215 w 2825"/>
                <a:gd name="T3" fmla="*/ 3933 h 3933"/>
                <a:gd name="T4" fmla="*/ 2611 w 2825"/>
                <a:gd name="T5" fmla="*/ 3933 h 3933"/>
                <a:gd name="T6" fmla="*/ 2825 w 2825"/>
                <a:gd name="T7" fmla="*/ 3719 h 3933"/>
                <a:gd name="T8" fmla="*/ 2825 w 2825"/>
                <a:gd name="T9" fmla="*/ 214 h 3933"/>
                <a:gd name="T10" fmla="*/ 2611 w 2825"/>
                <a:gd name="T11" fmla="*/ 0 h 3933"/>
                <a:gd name="T12" fmla="*/ 215 w 2825"/>
                <a:gd name="T13" fmla="*/ 0 h 3933"/>
                <a:gd name="T14" fmla="*/ 0 w 2825"/>
                <a:gd name="T15" fmla="*/ 214 h 3933"/>
                <a:gd name="T16" fmla="*/ 0 w 2825"/>
                <a:gd name="T17" fmla="*/ 3719 h 3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5" h="3933">
                  <a:moveTo>
                    <a:pt x="0" y="3719"/>
                  </a:moveTo>
                  <a:cubicBezTo>
                    <a:pt x="0" y="3837"/>
                    <a:pt x="97" y="3933"/>
                    <a:pt x="215" y="3933"/>
                  </a:cubicBezTo>
                  <a:cubicBezTo>
                    <a:pt x="2611" y="3933"/>
                    <a:pt x="2611" y="3933"/>
                    <a:pt x="2611" y="3933"/>
                  </a:cubicBezTo>
                  <a:cubicBezTo>
                    <a:pt x="2729" y="3933"/>
                    <a:pt x="2825" y="3837"/>
                    <a:pt x="2825" y="3719"/>
                  </a:cubicBezTo>
                  <a:cubicBezTo>
                    <a:pt x="2825" y="214"/>
                    <a:pt x="2825" y="214"/>
                    <a:pt x="2825" y="214"/>
                  </a:cubicBezTo>
                  <a:cubicBezTo>
                    <a:pt x="2825" y="96"/>
                    <a:pt x="2729" y="0"/>
                    <a:pt x="261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97" y="0"/>
                    <a:pt x="0" y="96"/>
                    <a:pt x="0" y="214"/>
                  </a:cubicBezTo>
                  <a:lnTo>
                    <a:pt x="0" y="37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6" name="Rectangle 37"/>
            <p:cNvSpPr>
              <a:spLocks noChangeArrowheads="1"/>
            </p:cNvSpPr>
            <p:nvPr/>
          </p:nvSpPr>
          <p:spPr bwMode="auto">
            <a:xfrm>
              <a:off x="10877375" y="2601135"/>
              <a:ext cx="853375" cy="1208276"/>
            </a:xfrm>
            <a:prstGeom prst="rect">
              <a:avLst/>
            </a:prstGeom>
            <a:solidFill>
              <a:srgbClr val="C6E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7" name="Freeform 38"/>
            <p:cNvSpPr/>
            <p:nvPr/>
          </p:nvSpPr>
          <p:spPr bwMode="auto">
            <a:xfrm>
              <a:off x="11232276" y="2567258"/>
              <a:ext cx="143573" cy="11292"/>
            </a:xfrm>
            <a:custGeom>
              <a:avLst/>
              <a:gdLst>
                <a:gd name="T0" fmla="*/ 390 w 406"/>
                <a:gd name="T1" fmla="*/ 31 h 31"/>
                <a:gd name="T2" fmla="*/ 406 w 406"/>
                <a:gd name="T3" fmla="*/ 16 h 31"/>
                <a:gd name="T4" fmla="*/ 406 w 406"/>
                <a:gd name="T5" fmla="*/ 16 h 31"/>
                <a:gd name="T6" fmla="*/ 390 w 406"/>
                <a:gd name="T7" fmla="*/ 0 h 31"/>
                <a:gd name="T8" fmla="*/ 16 w 406"/>
                <a:gd name="T9" fmla="*/ 0 h 31"/>
                <a:gd name="T10" fmla="*/ 0 w 406"/>
                <a:gd name="T11" fmla="*/ 16 h 31"/>
                <a:gd name="T12" fmla="*/ 0 w 406"/>
                <a:gd name="T13" fmla="*/ 16 h 31"/>
                <a:gd name="T14" fmla="*/ 16 w 406"/>
                <a:gd name="T15" fmla="*/ 31 h 31"/>
                <a:gd name="T16" fmla="*/ 390 w 40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31">
                  <a:moveTo>
                    <a:pt x="390" y="31"/>
                  </a:moveTo>
                  <a:cubicBezTo>
                    <a:pt x="399" y="31"/>
                    <a:pt x="406" y="24"/>
                    <a:pt x="406" y="16"/>
                  </a:cubicBezTo>
                  <a:cubicBezTo>
                    <a:pt x="406" y="16"/>
                    <a:pt x="406" y="16"/>
                    <a:pt x="406" y="16"/>
                  </a:cubicBezTo>
                  <a:cubicBezTo>
                    <a:pt x="406" y="7"/>
                    <a:pt x="399" y="0"/>
                    <a:pt x="39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7" y="31"/>
                    <a:pt x="16" y="31"/>
                  </a:cubicBezTo>
                  <a:lnTo>
                    <a:pt x="390" y="31"/>
                  </a:lnTo>
                  <a:close/>
                </a:path>
              </a:pathLst>
            </a:custGeom>
            <a:solidFill>
              <a:srgbClr val="727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8" name="Rectangle 39"/>
            <p:cNvSpPr>
              <a:spLocks noChangeArrowheads="1"/>
            </p:cNvSpPr>
            <p:nvPr/>
          </p:nvSpPr>
          <p:spPr bwMode="auto">
            <a:xfrm>
              <a:off x="11258087" y="2705992"/>
              <a:ext cx="75820" cy="253270"/>
            </a:xfrm>
            <a:prstGeom prst="rect">
              <a:avLst/>
            </a:prstGeom>
            <a:solidFill>
              <a:srgbClr val="EA5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9" name="Rectangle 40"/>
            <p:cNvSpPr>
              <a:spLocks noChangeArrowheads="1"/>
            </p:cNvSpPr>
            <p:nvPr/>
          </p:nvSpPr>
          <p:spPr bwMode="auto">
            <a:xfrm>
              <a:off x="11398434" y="2705992"/>
              <a:ext cx="75820" cy="253270"/>
            </a:xfrm>
            <a:prstGeom prst="rect">
              <a:avLst/>
            </a:prstGeom>
            <a:solidFill>
              <a:srgbClr val="EA5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0" name="Rectangle 41"/>
            <p:cNvSpPr>
              <a:spLocks noChangeArrowheads="1"/>
            </p:cNvSpPr>
            <p:nvPr/>
          </p:nvSpPr>
          <p:spPr bwMode="auto">
            <a:xfrm>
              <a:off x="11119353" y="2705992"/>
              <a:ext cx="75820" cy="253270"/>
            </a:xfrm>
            <a:prstGeom prst="rect">
              <a:avLst/>
            </a:prstGeom>
            <a:solidFill>
              <a:srgbClr val="58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1" name="Freeform 42"/>
            <p:cNvSpPr/>
            <p:nvPr/>
          </p:nvSpPr>
          <p:spPr bwMode="auto">
            <a:xfrm>
              <a:off x="11327454" y="3114128"/>
              <a:ext cx="196809" cy="198422"/>
            </a:xfrm>
            <a:custGeom>
              <a:avLst/>
              <a:gdLst>
                <a:gd name="T0" fmla="*/ 558 w 558"/>
                <a:gd name="T1" fmla="*/ 560 h 561"/>
                <a:gd name="T2" fmla="*/ 0 w 558"/>
                <a:gd name="T3" fmla="*/ 0 h 561"/>
                <a:gd name="T4" fmla="*/ 0 w 558"/>
                <a:gd name="T5" fmla="*/ 561 h 561"/>
                <a:gd name="T6" fmla="*/ 558 w 558"/>
                <a:gd name="T7" fmla="*/ 56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8" h="561">
                  <a:moveTo>
                    <a:pt x="558" y="560"/>
                  </a:moveTo>
                  <a:cubicBezTo>
                    <a:pt x="558" y="251"/>
                    <a:pt x="308" y="0"/>
                    <a:pt x="0" y="0"/>
                  </a:cubicBezTo>
                  <a:cubicBezTo>
                    <a:pt x="0" y="561"/>
                    <a:pt x="0" y="561"/>
                    <a:pt x="0" y="561"/>
                  </a:cubicBezTo>
                  <a:lnTo>
                    <a:pt x="558" y="560"/>
                  </a:lnTo>
                  <a:close/>
                </a:path>
              </a:pathLst>
            </a:custGeom>
            <a:solidFill>
              <a:srgbClr val="58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2" name="Freeform 43"/>
            <p:cNvSpPr/>
            <p:nvPr/>
          </p:nvSpPr>
          <p:spPr bwMode="auto">
            <a:xfrm>
              <a:off x="11075797" y="3170589"/>
              <a:ext cx="395230" cy="395230"/>
            </a:xfrm>
            <a:custGeom>
              <a:avLst/>
              <a:gdLst>
                <a:gd name="T0" fmla="*/ 1116 w 1116"/>
                <a:gd name="T1" fmla="*/ 561 h 1121"/>
                <a:gd name="T2" fmla="*/ 558 w 1116"/>
                <a:gd name="T3" fmla="*/ 561 h 1121"/>
                <a:gd name="T4" fmla="*/ 558 w 1116"/>
                <a:gd name="T5" fmla="*/ 0 h 1121"/>
                <a:gd name="T6" fmla="*/ 0 w 1116"/>
                <a:gd name="T7" fmla="*/ 561 h 1121"/>
                <a:gd name="T8" fmla="*/ 558 w 1116"/>
                <a:gd name="T9" fmla="*/ 1121 h 1121"/>
                <a:gd name="T10" fmla="*/ 1116 w 1116"/>
                <a:gd name="T11" fmla="*/ 56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6" h="1121">
                  <a:moveTo>
                    <a:pt x="1116" y="561"/>
                  </a:moveTo>
                  <a:cubicBezTo>
                    <a:pt x="558" y="561"/>
                    <a:pt x="558" y="561"/>
                    <a:pt x="558" y="561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250" y="0"/>
                    <a:pt x="0" y="251"/>
                    <a:pt x="0" y="561"/>
                  </a:cubicBezTo>
                  <a:cubicBezTo>
                    <a:pt x="0" y="870"/>
                    <a:pt x="250" y="1121"/>
                    <a:pt x="558" y="1121"/>
                  </a:cubicBezTo>
                  <a:cubicBezTo>
                    <a:pt x="866" y="1121"/>
                    <a:pt x="1116" y="870"/>
                    <a:pt x="1116" y="561"/>
                  </a:cubicBezTo>
                  <a:close/>
                </a:path>
              </a:pathLst>
            </a:custGeom>
            <a:solidFill>
              <a:srgbClr val="EA5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3" name="Freeform 44"/>
            <p:cNvSpPr/>
            <p:nvPr/>
          </p:nvSpPr>
          <p:spPr bwMode="auto">
            <a:xfrm>
              <a:off x="11085476" y="3609376"/>
              <a:ext cx="1061476" cy="554936"/>
            </a:xfrm>
            <a:custGeom>
              <a:avLst/>
              <a:gdLst>
                <a:gd name="T0" fmla="*/ 51 w 3003"/>
                <a:gd name="T1" fmla="*/ 208 h 1571"/>
                <a:gd name="T2" fmla="*/ 233 w 3003"/>
                <a:gd name="T3" fmla="*/ 473 h 1571"/>
                <a:gd name="T4" fmla="*/ 1072 w 3003"/>
                <a:gd name="T5" fmla="*/ 696 h 1571"/>
                <a:gd name="T6" fmla="*/ 1112 w 3003"/>
                <a:gd name="T7" fmla="*/ 917 h 1571"/>
                <a:gd name="T8" fmla="*/ 1016 w 3003"/>
                <a:gd name="T9" fmla="*/ 910 h 1571"/>
                <a:gd name="T10" fmla="*/ 422 w 3003"/>
                <a:gd name="T11" fmla="*/ 910 h 1571"/>
                <a:gd name="T12" fmla="*/ 913 w 3003"/>
                <a:gd name="T13" fmla="*/ 1396 h 1571"/>
                <a:gd name="T14" fmla="*/ 1409 w 3003"/>
                <a:gd name="T15" fmla="*/ 1446 h 1571"/>
                <a:gd name="T16" fmla="*/ 2013 w 3003"/>
                <a:gd name="T17" fmla="*/ 1459 h 1571"/>
                <a:gd name="T18" fmla="*/ 2355 w 3003"/>
                <a:gd name="T19" fmla="*/ 1571 h 1571"/>
                <a:gd name="T20" fmla="*/ 2926 w 3003"/>
                <a:gd name="T21" fmla="*/ 960 h 1571"/>
                <a:gd name="T22" fmla="*/ 2977 w 3003"/>
                <a:gd name="T23" fmla="*/ 724 h 1571"/>
                <a:gd name="T24" fmla="*/ 2473 w 3003"/>
                <a:gd name="T25" fmla="*/ 391 h 1571"/>
                <a:gd name="T26" fmla="*/ 1399 w 3003"/>
                <a:gd name="T27" fmla="*/ 157 h 1571"/>
                <a:gd name="T28" fmla="*/ 597 w 3003"/>
                <a:gd name="T29" fmla="*/ 81 h 1571"/>
                <a:gd name="T30" fmla="*/ 559 w 3003"/>
                <a:gd name="T31" fmla="*/ 75 h 1571"/>
                <a:gd name="T32" fmla="*/ 51 w 3003"/>
                <a:gd name="T33" fmla="*/ 208 h 1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03" h="1571">
                  <a:moveTo>
                    <a:pt x="51" y="208"/>
                  </a:moveTo>
                  <a:cubicBezTo>
                    <a:pt x="0" y="418"/>
                    <a:pt x="233" y="473"/>
                    <a:pt x="233" y="473"/>
                  </a:cubicBezTo>
                  <a:cubicBezTo>
                    <a:pt x="1072" y="696"/>
                    <a:pt x="1072" y="696"/>
                    <a:pt x="1072" y="696"/>
                  </a:cubicBezTo>
                  <a:cubicBezTo>
                    <a:pt x="1072" y="696"/>
                    <a:pt x="1143" y="820"/>
                    <a:pt x="1112" y="917"/>
                  </a:cubicBezTo>
                  <a:cubicBezTo>
                    <a:pt x="1106" y="935"/>
                    <a:pt x="1070" y="930"/>
                    <a:pt x="1016" y="910"/>
                  </a:cubicBezTo>
                  <a:cubicBezTo>
                    <a:pt x="422" y="910"/>
                    <a:pt x="422" y="910"/>
                    <a:pt x="422" y="910"/>
                  </a:cubicBezTo>
                  <a:cubicBezTo>
                    <a:pt x="581" y="1096"/>
                    <a:pt x="806" y="1357"/>
                    <a:pt x="913" y="1396"/>
                  </a:cubicBezTo>
                  <a:cubicBezTo>
                    <a:pt x="1000" y="1428"/>
                    <a:pt x="1177" y="1439"/>
                    <a:pt x="1409" y="1446"/>
                  </a:cubicBezTo>
                  <a:cubicBezTo>
                    <a:pt x="1585" y="1450"/>
                    <a:pt x="1791" y="1453"/>
                    <a:pt x="2013" y="1459"/>
                  </a:cubicBezTo>
                  <a:cubicBezTo>
                    <a:pt x="2110" y="1461"/>
                    <a:pt x="2228" y="1504"/>
                    <a:pt x="2355" y="1571"/>
                  </a:cubicBezTo>
                  <a:cubicBezTo>
                    <a:pt x="2488" y="1429"/>
                    <a:pt x="2753" y="1144"/>
                    <a:pt x="2926" y="960"/>
                  </a:cubicBezTo>
                  <a:cubicBezTo>
                    <a:pt x="2987" y="895"/>
                    <a:pt x="3003" y="803"/>
                    <a:pt x="2977" y="724"/>
                  </a:cubicBezTo>
                  <a:cubicBezTo>
                    <a:pt x="2745" y="405"/>
                    <a:pt x="2644" y="483"/>
                    <a:pt x="2473" y="391"/>
                  </a:cubicBezTo>
                  <a:cubicBezTo>
                    <a:pt x="2294" y="295"/>
                    <a:pt x="1840" y="123"/>
                    <a:pt x="1399" y="157"/>
                  </a:cubicBezTo>
                  <a:cubicBezTo>
                    <a:pt x="969" y="191"/>
                    <a:pt x="1077" y="153"/>
                    <a:pt x="597" y="81"/>
                  </a:cubicBezTo>
                  <a:cubicBezTo>
                    <a:pt x="585" y="79"/>
                    <a:pt x="572" y="77"/>
                    <a:pt x="559" y="75"/>
                  </a:cubicBezTo>
                  <a:cubicBezTo>
                    <a:pt x="36" y="0"/>
                    <a:pt x="51" y="208"/>
                    <a:pt x="51" y="208"/>
                  </a:cubicBezTo>
                  <a:close/>
                </a:path>
              </a:pathLst>
            </a:custGeom>
            <a:solidFill>
              <a:srgbClr val="F5D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4" name="Freeform 45"/>
            <p:cNvSpPr/>
            <p:nvPr/>
          </p:nvSpPr>
          <p:spPr bwMode="auto">
            <a:xfrm>
              <a:off x="11220983" y="2449496"/>
              <a:ext cx="919516" cy="814659"/>
            </a:xfrm>
            <a:custGeom>
              <a:avLst/>
              <a:gdLst>
                <a:gd name="T0" fmla="*/ 865 w 2600"/>
                <a:gd name="T1" fmla="*/ 491 h 2299"/>
                <a:gd name="T2" fmla="*/ 1078 w 2600"/>
                <a:gd name="T3" fmla="*/ 632 h 2299"/>
                <a:gd name="T4" fmla="*/ 1078 w 2600"/>
                <a:gd name="T5" fmla="*/ 635 h 2299"/>
                <a:gd name="T6" fmla="*/ 908 w 2600"/>
                <a:gd name="T7" fmla="*/ 674 h 2299"/>
                <a:gd name="T8" fmla="*/ 767 w 2600"/>
                <a:gd name="T9" fmla="*/ 899 h 2299"/>
                <a:gd name="T10" fmla="*/ 992 w 2600"/>
                <a:gd name="T11" fmla="*/ 1039 h 2299"/>
                <a:gd name="T12" fmla="*/ 809 w 2600"/>
                <a:gd name="T13" fmla="*/ 1081 h 2299"/>
                <a:gd name="T14" fmla="*/ 669 w 2600"/>
                <a:gd name="T15" fmla="*/ 1306 h 2299"/>
                <a:gd name="T16" fmla="*/ 894 w 2600"/>
                <a:gd name="T17" fmla="*/ 1446 h 2299"/>
                <a:gd name="T18" fmla="*/ 164 w 2600"/>
                <a:gd name="T19" fmla="*/ 1615 h 2299"/>
                <a:gd name="T20" fmla="*/ 24 w 2600"/>
                <a:gd name="T21" fmla="*/ 1839 h 2299"/>
                <a:gd name="T22" fmla="*/ 248 w 2600"/>
                <a:gd name="T23" fmla="*/ 1980 h 2299"/>
                <a:gd name="T24" fmla="*/ 365 w 2600"/>
                <a:gd name="T25" fmla="*/ 1953 h 2299"/>
                <a:gd name="T26" fmla="*/ 1343 w 2600"/>
                <a:gd name="T27" fmla="*/ 1727 h 2299"/>
                <a:gd name="T28" fmla="*/ 1475 w 2600"/>
                <a:gd name="T29" fmla="*/ 1696 h 2299"/>
                <a:gd name="T30" fmla="*/ 1533 w 2600"/>
                <a:gd name="T31" fmla="*/ 1727 h 2299"/>
                <a:gd name="T32" fmla="*/ 1527 w 2600"/>
                <a:gd name="T33" fmla="*/ 1791 h 2299"/>
                <a:gd name="T34" fmla="*/ 1252 w 2600"/>
                <a:gd name="T35" fmla="*/ 2191 h 2299"/>
                <a:gd name="T36" fmla="*/ 1340 w 2600"/>
                <a:gd name="T37" fmla="*/ 2286 h 2299"/>
                <a:gd name="T38" fmla="*/ 1466 w 2600"/>
                <a:gd name="T39" fmla="*/ 2258 h 2299"/>
                <a:gd name="T40" fmla="*/ 2564 w 2600"/>
                <a:gd name="T41" fmla="*/ 1402 h 2299"/>
                <a:gd name="T42" fmla="*/ 2593 w 2600"/>
                <a:gd name="T43" fmla="*/ 1311 h 2299"/>
                <a:gd name="T44" fmla="*/ 2346 w 2600"/>
                <a:gd name="T45" fmla="*/ 245 h 2299"/>
                <a:gd name="T46" fmla="*/ 2009 w 2600"/>
                <a:gd name="T47" fmla="*/ 35 h 2299"/>
                <a:gd name="T48" fmla="*/ 1006 w 2600"/>
                <a:gd name="T49" fmla="*/ 267 h 2299"/>
                <a:gd name="T50" fmla="*/ 865 w 2600"/>
                <a:gd name="T51" fmla="*/ 491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0" h="2299">
                  <a:moveTo>
                    <a:pt x="865" y="491"/>
                  </a:moveTo>
                  <a:cubicBezTo>
                    <a:pt x="888" y="588"/>
                    <a:pt x="982" y="647"/>
                    <a:pt x="1078" y="632"/>
                  </a:cubicBezTo>
                  <a:cubicBezTo>
                    <a:pt x="1078" y="633"/>
                    <a:pt x="1078" y="634"/>
                    <a:pt x="1078" y="635"/>
                  </a:cubicBezTo>
                  <a:cubicBezTo>
                    <a:pt x="908" y="674"/>
                    <a:pt x="908" y="674"/>
                    <a:pt x="908" y="674"/>
                  </a:cubicBezTo>
                  <a:cubicBezTo>
                    <a:pt x="807" y="697"/>
                    <a:pt x="744" y="798"/>
                    <a:pt x="767" y="899"/>
                  </a:cubicBezTo>
                  <a:cubicBezTo>
                    <a:pt x="790" y="999"/>
                    <a:pt x="892" y="1062"/>
                    <a:pt x="992" y="1039"/>
                  </a:cubicBezTo>
                  <a:cubicBezTo>
                    <a:pt x="809" y="1081"/>
                    <a:pt x="809" y="1081"/>
                    <a:pt x="809" y="1081"/>
                  </a:cubicBezTo>
                  <a:cubicBezTo>
                    <a:pt x="709" y="1104"/>
                    <a:pt x="646" y="1205"/>
                    <a:pt x="669" y="1306"/>
                  </a:cubicBezTo>
                  <a:cubicBezTo>
                    <a:pt x="692" y="1406"/>
                    <a:pt x="794" y="1469"/>
                    <a:pt x="894" y="1446"/>
                  </a:cubicBezTo>
                  <a:cubicBezTo>
                    <a:pt x="164" y="1615"/>
                    <a:pt x="164" y="1615"/>
                    <a:pt x="164" y="1615"/>
                  </a:cubicBezTo>
                  <a:cubicBezTo>
                    <a:pt x="64" y="1638"/>
                    <a:pt x="0" y="1739"/>
                    <a:pt x="24" y="1839"/>
                  </a:cubicBezTo>
                  <a:cubicBezTo>
                    <a:pt x="47" y="1940"/>
                    <a:pt x="148" y="2003"/>
                    <a:pt x="248" y="1980"/>
                  </a:cubicBezTo>
                  <a:cubicBezTo>
                    <a:pt x="365" y="1953"/>
                    <a:pt x="365" y="1953"/>
                    <a:pt x="365" y="1953"/>
                  </a:cubicBezTo>
                  <a:cubicBezTo>
                    <a:pt x="1343" y="1727"/>
                    <a:pt x="1343" y="1727"/>
                    <a:pt x="1343" y="1727"/>
                  </a:cubicBezTo>
                  <a:cubicBezTo>
                    <a:pt x="1475" y="1696"/>
                    <a:pt x="1475" y="1696"/>
                    <a:pt x="1475" y="1696"/>
                  </a:cubicBezTo>
                  <a:cubicBezTo>
                    <a:pt x="1497" y="1691"/>
                    <a:pt x="1522" y="1707"/>
                    <a:pt x="1533" y="1727"/>
                  </a:cubicBezTo>
                  <a:cubicBezTo>
                    <a:pt x="1545" y="1746"/>
                    <a:pt x="1542" y="1774"/>
                    <a:pt x="1527" y="1791"/>
                  </a:cubicBezTo>
                  <a:cubicBezTo>
                    <a:pt x="1383" y="1966"/>
                    <a:pt x="1208" y="1997"/>
                    <a:pt x="1252" y="2191"/>
                  </a:cubicBezTo>
                  <a:cubicBezTo>
                    <a:pt x="1263" y="2236"/>
                    <a:pt x="1296" y="2272"/>
                    <a:pt x="1340" y="2286"/>
                  </a:cubicBezTo>
                  <a:cubicBezTo>
                    <a:pt x="1384" y="2299"/>
                    <a:pt x="1432" y="2289"/>
                    <a:pt x="1466" y="2258"/>
                  </a:cubicBezTo>
                  <a:cubicBezTo>
                    <a:pt x="2564" y="1402"/>
                    <a:pt x="2564" y="1402"/>
                    <a:pt x="2564" y="1402"/>
                  </a:cubicBezTo>
                  <a:cubicBezTo>
                    <a:pt x="2590" y="1379"/>
                    <a:pt x="2600" y="1344"/>
                    <a:pt x="2593" y="1311"/>
                  </a:cubicBezTo>
                  <a:cubicBezTo>
                    <a:pt x="2556" y="1151"/>
                    <a:pt x="2426" y="588"/>
                    <a:pt x="2346" y="245"/>
                  </a:cubicBezTo>
                  <a:cubicBezTo>
                    <a:pt x="2311" y="94"/>
                    <a:pt x="2161" y="0"/>
                    <a:pt x="2009" y="35"/>
                  </a:cubicBezTo>
                  <a:cubicBezTo>
                    <a:pt x="1520" y="148"/>
                    <a:pt x="1006" y="267"/>
                    <a:pt x="1006" y="267"/>
                  </a:cubicBezTo>
                  <a:cubicBezTo>
                    <a:pt x="905" y="290"/>
                    <a:pt x="842" y="391"/>
                    <a:pt x="865" y="491"/>
                  </a:cubicBezTo>
                  <a:close/>
                </a:path>
              </a:pathLst>
            </a:custGeom>
            <a:solidFill>
              <a:srgbClr val="F5D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1" name="组合 680"/>
          <p:cNvGrpSpPr/>
          <p:nvPr/>
        </p:nvGrpSpPr>
        <p:grpSpPr>
          <a:xfrm>
            <a:off x="6697087" y="4696562"/>
            <a:ext cx="921128" cy="924356"/>
            <a:chOff x="10835432" y="4135274"/>
            <a:chExt cx="921128" cy="924356"/>
          </a:xfrm>
        </p:grpSpPr>
        <p:sp>
          <p:nvSpPr>
            <p:cNvPr id="481" name="Freeform 12"/>
            <p:cNvSpPr>
              <a:spLocks noEditPoints="1"/>
            </p:cNvSpPr>
            <p:nvPr/>
          </p:nvSpPr>
          <p:spPr bwMode="auto">
            <a:xfrm>
              <a:off x="10882214" y="4135274"/>
              <a:ext cx="874346" cy="921129"/>
            </a:xfrm>
            <a:custGeom>
              <a:avLst/>
              <a:gdLst>
                <a:gd name="T0" fmla="*/ 0 w 542"/>
                <a:gd name="T1" fmla="*/ 405 h 571"/>
                <a:gd name="T2" fmla="*/ 23 w 542"/>
                <a:gd name="T3" fmla="*/ 412 h 571"/>
                <a:gd name="T4" fmla="*/ 31 w 542"/>
                <a:gd name="T5" fmla="*/ 414 h 571"/>
                <a:gd name="T6" fmla="*/ 33 w 542"/>
                <a:gd name="T7" fmla="*/ 415 h 571"/>
                <a:gd name="T8" fmla="*/ 39 w 542"/>
                <a:gd name="T9" fmla="*/ 417 h 571"/>
                <a:gd name="T10" fmla="*/ 43 w 542"/>
                <a:gd name="T11" fmla="*/ 418 h 571"/>
                <a:gd name="T12" fmla="*/ 56 w 542"/>
                <a:gd name="T13" fmla="*/ 422 h 571"/>
                <a:gd name="T14" fmla="*/ 64 w 542"/>
                <a:gd name="T15" fmla="*/ 424 h 571"/>
                <a:gd name="T16" fmla="*/ 68 w 542"/>
                <a:gd name="T17" fmla="*/ 425 h 571"/>
                <a:gd name="T18" fmla="*/ 72 w 542"/>
                <a:gd name="T19" fmla="*/ 427 h 571"/>
                <a:gd name="T20" fmla="*/ 76 w 542"/>
                <a:gd name="T21" fmla="*/ 428 h 571"/>
                <a:gd name="T22" fmla="*/ 83 w 542"/>
                <a:gd name="T23" fmla="*/ 430 h 571"/>
                <a:gd name="T24" fmla="*/ 84 w 542"/>
                <a:gd name="T25" fmla="*/ 430 h 571"/>
                <a:gd name="T26" fmla="*/ 108 w 542"/>
                <a:gd name="T27" fmla="*/ 438 h 571"/>
                <a:gd name="T28" fmla="*/ 115 w 542"/>
                <a:gd name="T29" fmla="*/ 440 h 571"/>
                <a:gd name="T30" fmla="*/ 117 w 542"/>
                <a:gd name="T31" fmla="*/ 440 h 571"/>
                <a:gd name="T32" fmla="*/ 153 w 542"/>
                <a:gd name="T33" fmla="*/ 452 h 571"/>
                <a:gd name="T34" fmla="*/ 157 w 542"/>
                <a:gd name="T35" fmla="*/ 453 h 571"/>
                <a:gd name="T36" fmla="*/ 161 w 542"/>
                <a:gd name="T37" fmla="*/ 454 h 571"/>
                <a:gd name="T38" fmla="*/ 169 w 542"/>
                <a:gd name="T39" fmla="*/ 457 h 571"/>
                <a:gd name="T40" fmla="*/ 171 w 542"/>
                <a:gd name="T41" fmla="*/ 457 h 571"/>
                <a:gd name="T42" fmla="*/ 210 w 542"/>
                <a:gd name="T43" fmla="*/ 469 h 571"/>
                <a:gd name="T44" fmla="*/ 218 w 542"/>
                <a:gd name="T45" fmla="*/ 471 h 571"/>
                <a:gd name="T46" fmla="*/ 220 w 542"/>
                <a:gd name="T47" fmla="*/ 472 h 571"/>
                <a:gd name="T48" fmla="*/ 234 w 542"/>
                <a:gd name="T49" fmla="*/ 476 h 571"/>
                <a:gd name="T50" fmla="*/ 245 w 542"/>
                <a:gd name="T51" fmla="*/ 480 h 571"/>
                <a:gd name="T52" fmla="*/ 246 w 542"/>
                <a:gd name="T53" fmla="*/ 480 h 571"/>
                <a:gd name="T54" fmla="*/ 250 w 542"/>
                <a:gd name="T55" fmla="*/ 481 h 571"/>
                <a:gd name="T56" fmla="*/ 306 w 542"/>
                <a:gd name="T57" fmla="*/ 499 h 571"/>
                <a:gd name="T58" fmla="*/ 308 w 542"/>
                <a:gd name="T59" fmla="*/ 499 h 571"/>
                <a:gd name="T60" fmla="*/ 351 w 542"/>
                <a:gd name="T61" fmla="*/ 512 h 571"/>
                <a:gd name="T62" fmla="*/ 355 w 542"/>
                <a:gd name="T63" fmla="*/ 514 h 571"/>
                <a:gd name="T64" fmla="*/ 357 w 542"/>
                <a:gd name="T65" fmla="*/ 514 h 571"/>
                <a:gd name="T66" fmla="*/ 395 w 542"/>
                <a:gd name="T67" fmla="*/ 526 h 571"/>
                <a:gd name="T68" fmla="*/ 444 w 542"/>
                <a:gd name="T69" fmla="*/ 541 h 571"/>
                <a:gd name="T70" fmla="*/ 448 w 542"/>
                <a:gd name="T71" fmla="*/ 542 h 571"/>
                <a:gd name="T72" fmla="*/ 454 w 542"/>
                <a:gd name="T73" fmla="*/ 544 h 571"/>
                <a:gd name="T74" fmla="*/ 456 w 542"/>
                <a:gd name="T75" fmla="*/ 544 h 571"/>
                <a:gd name="T76" fmla="*/ 484 w 542"/>
                <a:gd name="T77" fmla="*/ 553 h 571"/>
                <a:gd name="T78" fmla="*/ 542 w 542"/>
                <a:gd name="T79" fmla="*/ 571 h 571"/>
                <a:gd name="T80" fmla="*/ 156 w 542"/>
                <a:gd name="T81" fmla="*/ 191 h 571"/>
                <a:gd name="T82" fmla="*/ 110 w 542"/>
                <a:gd name="T83" fmla="*/ 343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2" h="571">
                  <a:moveTo>
                    <a:pt x="124" y="0"/>
                  </a:moveTo>
                  <a:lnTo>
                    <a:pt x="0" y="405"/>
                  </a:lnTo>
                  <a:lnTo>
                    <a:pt x="23" y="412"/>
                  </a:lnTo>
                  <a:lnTo>
                    <a:pt x="23" y="412"/>
                  </a:lnTo>
                  <a:lnTo>
                    <a:pt x="25" y="412"/>
                  </a:lnTo>
                  <a:lnTo>
                    <a:pt x="31" y="414"/>
                  </a:lnTo>
                  <a:lnTo>
                    <a:pt x="31" y="414"/>
                  </a:lnTo>
                  <a:lnTo>
                    <a:pt x="33" y="415"/>
                  </a:lnTo>
                  <a:lnTo>
                    <a:pt x="39" y="417"/>
                  </a:lnTo>
                  <a:lnTo>
                    <a:pt x="39" y="417"/>
                  </a:lnTo>
                  <a:lnTo>
                    <a:pt x="43" y="418"/>
                  </a:lnTo>
                  <a:lnTo>
                    <a:pt x="43" y="418"/>
                  </a:lnTo>
                  <a:lnTo>
                    <a:pt x="56" y="422"/>
                  </a:lnTo>
                  <a:lnTo>
                    <a:pt x="56" y="422"/>
                  </a:lnTo>
                  <a:lnTo>
                    <a:pt x="56" y="422"/>
                  </a:lnTo>
                  <a:lnTo>
                    <a:pt x="64" y="424"/>
                  </a:lnTo>
                  <a:lnTo>
                    <a:pt x="64" y="424"/>
                  </a:lnTo>
                  <a:lnTo>
                    <a:pt x="68" y="425"/>
                  </a:lnTo>
                  <a:lnTo>
                    <a:pt x="68" y="425"/>
                  </a:lnTo>
                  <a:lnTo>
                    <a:pt x="72" y="427"/>
                  </a:lnTo>
                  <a:lnTo>
                    <a:pt x="72" y="427"/>
                  </a:lnTo>
                  <a:lnTo>
                    <a:pt x="76" y="428"/>
                  </a:lnTo>
                  <a:lnTo>
                    <a:pt x="76" y="428"/>
                  </a:lnTo>
                  <a:lnTo>
                    <a:pt x="83" y="430"/>
                  </a:lnTo>
                  <a:lnTo>
                    <a:pt x="84" y="430"/>
                  </a:lnTo>
                  <a:lnTo>
                    <a:pt x="84" y="430"/>
                  </a:lnTo>
                  <a:lnTo>
                    <a:pt x="106" y="437"/>
                  </a:lnTo>
                  <a:lnTo>
                    <a:pt x="108" y="438"/>
                  </a:lnTo>
                  <a:lnTo>
                    <a:pt x="108" y="438"/>
                  </a:lnTo>
                  <a:lnTo>
                    <a:pt x="115" y="440"/>
                  </a:lnTo>
                  <a:lnTo>
                    <a:pt x="117" y="440"/>
                  </a:lnTo>
                  <a:lnTo>
                    <a:pt x="117" y="440"/>
                  </a:lnTo>
                  <a:lnTo>
                    <a:pt x="153" y="452"/>
                  </a:lnTo>
                  <a:lnTo>
                    <a:pt x="153" y="452"/>
                  </a:lnTo>
                  <a:lnTo>
                    <a:pt x="157" y="453"/>
                  </a:lnTo>
                  <a:lnTo>
                    <a:pt x="157" y="453"/>
                  </a:lnTo>
                  <a:lnTo>
                    <a:pt x="161" y="454"/>
                  </a:lnTo>
                  <a:lnTo>
                    <a:pt x="161" y="454"/>
                  </a:lnTo>
                  <a:lnTo>
                    <a:pt x="162" y="454"/>
                  </a:lnTo>
                  <a:lnTo>
                    <a:pt x="169" y="457"/>
                  </a:lnTo>
                  <a:lnTo>
                    <a:pt x="169" y="457"/>
                  </a:lnTo>
                  <a:lnTo>
                    <a:pt x="171" y="457"/>
                  </a:lnTo>
                  <a:lnTo>
                    <a:pt x="210" y="469"/>
                  </a:lnTo>
                  <a:lnTo>
                    <a:pt x="210" y="469"/>
                  </a:lnTo>
                  <a:lnTo>
                    <a:pt x="211" y="469"/>
                  </a:lnTo>
                  <a:lnTo>
                    <a:pt x="218" y="471"/>
                  </a:lnTo>
                  <a:lnTo>
                    <a:pt x="218" y="471"/>
                  </a:lnTo>
                  <a:lnTo>
                    <a:pt x="220" y="472"/>
                  </a:lnTo>
                  <a:lnTo>
                    <a:pt x="234" y="476"/>
                  </a:lnTo>
                  <a:lnTo>
                    <a:pt x="234" y="476"/>
                  </a:lnTo>
                  <a:lnTo>
                    <a:pt x="235" y="477"/>
                  </a:lnTo>
                  <a:lnTo>
                    <a:pt x="245" y="480"/>
                  </a:lnTo>
                  <a:lnTo>
                    <a:pt x="246" y="480"/>
                  </a:lnTo>
                  <a:lnTo>
                    <a:pt x="246" y="480"/>
                  </a:lnTo>
                  <a:lnTo>
                    <a:pt x="250" y="481"/>
                  </a:lnTo>
                  <a:lnTo>
                    <a:pt x="250" y="481"/>
                  </a:lnTo>
                  <a:lnTo>
                    <a:pt x="250" y="481"/>
                  </a:lnTo>
                  <a:lnTo>
                    <a:pt x="306" y="499"/>
                  </a:lnTo>
                  <a:lnTo>
                    <a:pt x="306" y="499"/>
                  </a:lnTo>
                  <a:lnTo>
                    <a:pt x="308" y="499"/>
                  </a:lnTo>
                  <a:lnTo>
                    <a:pt x="349" y="512"/>
                  </a:lnTo>
                  <a:lnTo>
                    <a:pt x="351" y="512"/>
                  </a:lnTo>
                  <a:lnTo>
                    <a:pt x="351" y="512"/>
                  </a:lnTo>
                  <a:lnTo>
                    <a:pt x="355" y="514"/>
                  </a:lnTo>
                  <a:lnTo>
                    <a:pt x="355" y="514"/>
                  </a:lnTo>
                  <a:lnTo>
                    <a:pt x="357" y="514"/>
                  </a:lnTo>
                  <a:lnTo>
                    <a:pt x="395" y="526"/>
                  </a:lnTo>
                  <a:lnTo>
                    <a:pt x="395" y="526"/>
                  </a:lnTo>
                  <a:lnTo>
                    <a:pt x="396" y="526"/>
                  </a:lnTo>
                  <a:lnTo>
                    <a:pt x="444" y="541"/>
                  </a:lnTo>
                  <a:lnTo>
                    <a:pt x="444" y="541"/>
                  </a:lnTo>
                  <a:lnTo>
                    <a:pt x="448" y="542"/>
                  </a:lnTo>
                  <a:lnTo>
                    <a:pt x="448" y="542"/>
                  </a:lnTo>
                  <a:lnTo>
                    <a:pt x="454" y="544"/>
                  </a:lnTo>
                  <a:lnTo>
                    <a:pt x="456" y="544"/>
                  </a:lnTo>
                  <a:lnTo>
                    <a:pt x="456" y="544"/>
                  </a:lnTo>
                  <a:lnTo>
                    <a:pt x="484" y="553"/>
                  </a:lnTo>
                  <a:lnTo>
                    <a:pt x="484" y="553"/>
                  </a:lnTo>
                  <a:lnTo>
                    <a:pt x="484" y="553"/>
                  </a:lnTo>
                  <a:lnTo>
                    <a:pt x="542" y="571"/>
                  </a:lnTo>
                  <a:lnTo>
                    <a:pt x="124" y="0"/>
                  </a:lnTo>
                  <a:close/>
                  <a:moveTo>
                    <a:pt x="156" y="191"/>
                  </a:moveTo>
                  <a:lnTo>
                    <a:pt x="312" y="405"/>
                  </a:lnTo>
                  <a:lnTo>
                    <a:pt x="110" y="343"/>
                  </a:lnTo>
                  <a:lnTo>
                    <a:pt x="156" y="191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0" name="Freeform 51"/>
            <p:cNvSpPr>
              <a:spLocks noEditPoints="1"/>
            </p:cNvSpPr>
            <p:nvPr/>
          </p:nvSpPr>
          <p:spPr bwMode="auto">
            <a:xfrm>
              <a:off x="10835432" y="4138501"/>
              <a:ext cx="875960" cy="921129"/>
            </a:xfrm>
            <a:custGeom>
              <a:avLst/>
              <a:gdLst>
                <a:gd name="T0" fmla="*/ 543 w 543"/>
                <a:gd name="T1" fmla="*/ 571 h 571"/>
                <a:gd name="T2" fmla="*/ 124 w 543"/>
                <a:gd name="T3" fmla="*/ 0 h 571"/>
                <a:gd name="T4" fmla="*/ 0 w 543"/>
                <a:gd name="T5" fmla="*/ 405 h 571"/>
                <a:gd name="T6" fmla="*/ 543 w 543"/>
                <a:gd name="T7" fmla="*/ 571 h 571"/>
                <a:gd name="T8" fmla="*/ 157 w 543"/>
                <a:gd name="T9" fmla="*/ 192 h 571"/>
                <a:gd name="T10" fmla="*/ 313 w 543"/>
                <a:gd name="T11" fmla="*/ 405 h 571"/>
                <a:gd name="T12" fmla="*/ 110 w 543"/>
                <a:gd name="T13" fmla="*/ 343 h 571"/>
                <a:gd name="T14" fmla="*/ 157 w 543"/>
                <a:gd name="T15" fmla="*/ 192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3" h="571">
                  <a:moveTo>
                    <a:pt x="543" y="571"/>
                  </a:moveTo>
                  <a:lnTo>
                    <a:pt x="124" y="0"/>
                  </a:lnTo>
                  <a:lnTo>
                    <a:pt x="0" y="405"/>
                  </a:lnTo>
                  <a:lnTo>
                    <a:pt x="543" y="571"/>
                  </a:lnTo>
                  <a:close/>
                  <a:moveTo>
                    <a:pt x="157" y="192"/>
                  </a:moveTo>
                  <a:lnTo>
                    <a:pt x="313" y="405"/>
                  </a:lnTo>
                  <a:lnTo>
                    <a:pt x="110" y="343"/>
                  </a:lnTo>
                  <a:lnTo>
                    <a:pt x="157" y="192"/>
                  </a:lnTo>
                  <a:close/>
                </a:path>
              </a:pathLst>
            </a:custGeom>
            <a:solidFill>
              <a:srgbClr val="F3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1" name="Freeform 52"/>
            <p:cNvSpPr/>
            <p:nvPr/>
          </p:nvSpPr>
          <p:spPr bwMode="auto">
            <a:xfrm>
              <a:off x="11646864" y="5011234"/>
              <a:ext cx="9679" cy="29037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0 h 18"/>
                <a:gd name="T4" fmla="*/ 0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2" name="Line 53"/>
            <p:cNvSpPr>
              <a:spLocks noChangeShapeType="1"/>
            </p:cNvSpPr>
            <p:nvPr/>
          </p:nvSpPr>
          <p:spPr bwMode="auto">
            <a:xfrm flipV="1">
              <a:off x="11646864" y="5011234"/>
              <a:ext cx="9679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3" name="Freeform 54"/>
            <p:cNvSpPr/>
            <p:nvPr/>
          </p:nvSpPr>
          <p:spPr bwMode="auto">
            <a:xfrm>
              <a:off x="11643638" y="5009621"/>
              <a:ext cx="16132" cy="32264"/>
            </a:xfrm>
            <a:custGeom>
              <a:avLst/>
              <a:gdLst>
                <a:gd name="T0" fmla="*/ 6 w 10"/>
                <a:gd name="T1" fmla="*/ 0 h 20"/>
                <a:gd name="T2" fmla="*/ 10 w 10"/>
                <a:gd name="T3" fmla="*/ 2 h 20"/>
                <a:gd name="T4" fmla="*/ 4 w 10"/>
                <a:gd name="T5" fmla="*/ 20 h 20"/>
                <a:gd name="T6" fmla="*/ 0 w 10"/>
                <a:gd name="T7" fmla="*/ 18 h 20"/>
                <a:gd name="T8" fmla="*/ 6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6" y="0"/>
                  </a:moveTo>
                  <a:lnTo>
                    <a:pt x="10" y="2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4" name="Freeform 55"/>
            <p:cNvSpPr/>
            <p:nvPr/>
          </p:nvSpPr>
          <p:spPr bwMode="auto">
            <a:xfrm>
              <a:off x="11633959" y="5020913"/>
              <a:ext cx="4840" cy="16132"/>
            </a:xfrm>
            <a:custGeom>
              <a:avLst/>
              <a:gdLst>
                <a:gd name="T0" fmla="*/ 0 w 3"/>
                <a:gd name="T1" fmla="*/ 10 h 10"/>
                <a:gd name="T2" fmla="*/ 3 w 3"/>
                <a:gd name="T3" fmla="*/ 0 h 10"/>
                <a:gd name="T4" fmla="*/ 0 w 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5" name="Line 56"/>
            <p:cNvSpPr>
              <a:spLocks noChangeShapeType="1"/>
            </p:cNvSpPr>
            <p:nvPr/>
          </p:nvSpPr>
          <p:spPr bwMode="auto">
            <a:xfrm flipV="1">
              <a:off x="11633959" y="5020913"/>
              <a:ext cx="4840" cy="161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6" name="Freeform 57"/>
            <p:cNvSpPr/>
            <p:nvPr/>
          </p:nvSpPr>
          <p:spPr bwMode="auto">
            <a:xfrm>
              <a:off x="11630732" y="5020913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7" name="Freeform 58"/>
            <p:cNvSpPr/>
            <p:nvPr/>
          </p:nvSpPr>
          <p:spPr bwMode="auto">
            <a:xfrm>
              <a:off x="11621053" y="5017686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8" name="Line 59"/>
            <p:cNvSpPr>
              <a:spLocks noChangeShapeType="1"/>
            </p:cNvSpPr>
            <p:nvPr/>
          </p:nvSpPr>
          <p:spPr bwMode="auto">
            <a:xfrm flipV="1">
              <a:off x="11621053" y="5017686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9" name="Freeform 60"/>
            <p:cNvSpPr/>
            <p:nvPr/>
          </p:nvSpPr>
          <p:spPr bwMode="auto">
            <a:xfrm>
              <a:off x="11617827" y="5016073"/>
              <a:ext cx="9679" cy="17745"/>
            </a:xfrm>
            <a:custGeom>
              <a:avLst/>
              <a:gdLst>
                <a:gd name="T0" fmla="*/ 2 w 6"/>
                <a:gd name="T1" fmla="*/ 0 h 11"/>
                <a:gd name="T2" fmla="*/ 6 w 6"/>
                <a:gd name="T3" fmla="*/ 2 h 11"/>
                <a:gd name="T4" fmla="*/ 4 w 6"/>
                <a:gd name="T5" fmla="*/ 11 h 11"/>
                <a:gd name="T6" fmla="*/ 0 w 6"/>
                <a:gd name="T7" fmla="*/ 10 h 11"/>
                <a:gd name="T8" fmla="*/ 2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lnTo>
                    <a:pt x="6" y="2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0" name="Freeform 61"/>
            <p:cNvSpPr/>
            <p:nvPr/>
          </p:nvSpPr>
          <p:spPr bwMode="auto">
            <a:xfrm>
              <a:off x="11608148" y="5014460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1" name="Line 62"/>
            <p:cNvSpPr>
              <a:spLocks noChangeShapeType="1"/>
            </p:cNvSpPr>
            <p:nvPr/>
          </p:nvSpPr>
          <p:spPr bwMode="auto">
            <a:xfrm flipV="1">
              <a:off x="11608148" y="5014460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2" name="Freeform 63"/>
            <p:cNvSpPr/>
            <p:nvPr/>
          </p:nvSpPr>
          <p:spPr bwMode="auto">
            <a:xfrm>
              <a:off x="11604921" y="5012847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3" name="Freeform 64"/>
            <p:cNvSpPr/>
            <p:nvPr/>
          </p:nvSpPr>
          <p:spPr bwMode="auto">
            <a:xfrm>
              <a:off x="11595242" y="5009621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4" name="Line 65"/>
            <p:cNvSpPr>
              <a:spLocks noChangeShapeType="1"/>
            </p:cNvSpPr>
            <p:nvPr/>
          </p:nvSpPr>
          <p:spPr bwMode="auto">
            <a:xfrm flipV="1">
              <a:off x="11595242" y="5009621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5" name="Freeform 66"/>
            <p:cNvSpPr/>
            <p:nvPr/>
          </p:nvSpPr>
          <p:spPr bwMode="auto">
            <a:xfrm>
              <a:off x="11592016" y="5009621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6" name="Freeform 67"/>
            <p:cNvSpPr/>
            <p:nvPr/>
          </p:nvSpPr>
          <p:spPr bwMode="auto">
            <a:xfrm>
              <a:off x="11580724" y="5006394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7" name="Line 68"/>
            <p:cNvSpPr>
              <a:spLocks noChangeShapeType="1"/>
            </p:cNvSpPr>
            <p:nvPr/>
          </p:nvSpPr>
          <p:spPr bwMode="auto">
            <a:xfrm flipV="1">
              <a:off x="11580724" y="5006394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8" name="Freeform 69"/>
            <p:cNvSpPr/>
            <p:nvPr/>
          </p:nvSpPr>
          <p:spPr bwMode="auto">
            <a:xfrm>
              <a:off x="11579110" y="5004781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3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9" name="Freeform 70"/>
            <p:cNvSpPr/>
            <p:nvPr/>
          </p:nvSpPr>
          <p:spPr bwMode="auto">
            <a:xfrm>
              <a:off x="11567818" y="4987036"/>
              <a:ext cx="9679" cy="29037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0 h 18"/>
                <a:gd name="T4" fmla="*/ 0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0" name="Line 71"/>
            <p:cNvSpPr>
              <a:spLocks noChangeShapeType="1"/>
            </p:cNvSpPr>
            <p:nvPr/>
          </p:nvSpPr>
          <p:spPr bwMode="auto">
            <a:xfrm flipV="1">
              <a:off x="11567818" y="4987036"/>
              <a:ext cx="9679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1" name="Freeform 72"/>
            <p:cNvSpPr/>
            <p:nvPr/>
          </p:nvSpPr>
          <p:spPr bwMode="auto">
            <a:xfrm>
              <a:off x="11564592" y="4987036"/>
              <a:ext cx="16132" cy="30651"/>
            </a:xfrm>
            <a:custGeom>
              <a:avLst/>
              <a:gdLst>
                <a:gd name="T0" fmla="*/ 6 w 10"/>
                <a:gd name="T1" fmla="*/ 0 h 19"/>
                <a:gd name="T2" fmla="*/ 10 w 10"/>
                <a:gd name="T3" fmla="*/ 1 h 19"/>
                <a:gd name="T4" fmla="*/ 4 w 10"/>
                <a:gd name="T5" fmla="*/ 19 h 19"/>
                <a:gd name="T6" fmla="*/ 0 w 10"/>
                <a:gd name="T7" fmla="*/ 18 h 19"/>
                <a:gd name="T8" fmla="*/ 6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10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2" name="Freeform 73"/>
            <p:cNvSpPr/>
            <p:nvPr/>
          </p:nvSpPr>
          <p:spPr bwMode="auto">
            <a:xfrm>
              <a:off x="11554913" y="4998328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3" name="Line 74"/>
            <p:cNvSpPr>
              <a:spLocks noChangeShapeType="1"/>
            </p:cNvSpPr>
            <p:nvPr/>
          </p:nvSpPr>
          <p:spPr bwMode="auto">
            <a:xfrm flipV="1">
              <a:off x="11554913" y="4998328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4" name="Freeform 75"/>
            <p:cNvSpPr/>
            <p:nvPr/>
          </p:nvSpPr>
          <p:spPr bwMode="auto">
            <a:xfrm>
              <a:off x="11551686" y="4996715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5" name="Freeform 76"/>
            <p:cNvSpPr/>
            <p:nvPr/>
          </p:nvSpPr>
          <p:spPr bwMode="auto">
            <a:xfrm>
              <a:off x="11542007" y="499348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6" name="Line 77"/>
            <p:cNvSpPr>
              <a:spLocks noChangeShapeType="1"/>
            </p:cNvSpPr>
            <p:nvPr/>
          </p:nvSpPr>
          <p:spPr bwMode="auto">
            <a:xfrm flipV="1">
              <a:off x="11542007" y="499348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7" name="Freeform 78"/>
            <p:cNvSpPr/>
            <p:nvPr/>
          </p:nvSpPr>
          <p:spPr bwMode="auto">
            <a:xfrm>
              <a:off x="11538781" y="4993489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8" name="Freeform 79"/>
            <p:cNvSpPr/>
            <p:nvPr/>
          </p:nvSpPr>
          <p:spPr bwMode="auto">
            <a:xfrm>
              <a:off x="11529102" y="4990262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9" name="Line 80"/>
            <p:cNvSpPr>
              <a:spLocks noChangeShapeType="1"/>
            </p:cNvSpPr>
            <p:nvPr/>
          </p:nvSpPr>
          <p:spPr bwMode="auto">
            <a:xfrm flipV="1">
              <a:off x="11529102" y="4990262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0" name="Freeform 81"/>
            <p:cNvSpPr/>
            <p:nvPr/>
          </p:nvSpPr>
          <p:spPr bwMode="auto">
            <a:xfrm>
              <a:off x="11525875" y="4988649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1" name="Freeform 82"/>
            <p:cNvSpPr/>
            <p:nvPr/>
          </p:nvSpPr>
          <p:spPr bwMode="auto">
            <a:xfrm>
              <a:off x="11516196" y="4985423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2" name="Line 83"/>
            <p:cNvSpPr>
              <a:spLocks noChangeShapeType="1"/>
            </p:cNvSpPr>
            <p:nvPr/>
          </p:nvSpPr>
          <p:spPr bwMode="auto">
            <a:xfrm flipV="1">
              <a:off x="11516196" y="4985423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3" name="Freeform 84"/>
            <p:cNvSpPr/>
            <p:nvPr/>
          </p:nvSpPr>
          <p:spPr bwMode="auto">
            <a:xfrm>
              <a:off x="11512970" y="4985423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4" name="Freeform 85"/>
            <p:cNvSpPr/>
            <p:nvPr/>
          </p:nvSpPr>
          <p:spPr bwMode="auto">
            <a:xfrm>
              <a:off x="11503291" y="4982196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5" name="Line 86"/>
            <p:cNvSpPr>
              <a:spLocks noChangeShapeType="1"/>
            </p:cNvSpPr>
            <p:nvPr/>
          </p:nvSpPr>
          <p:spPr bwMode="auto">
            <a:xfrm flipV="1">
              <a:off x="11503291" y="4982196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6" name="Freeform 87"/>
            <p:cNvSpPr/>
            <p:nvPr/>
          </p:nvSpPr>
          <p:spPr bwMode="auto">
            <a:xfrm>
              <a:off x="11500064" y="4980583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1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7" name="Freeform 88"/>
            <p:cNvSpPr/>
            <p:nvPr/>
          </p:nvSpPr>
          <p:spPr bwMode="auto">
            <a:xfrm>
              <a:off x="11490385" y="4962838"/>
              <a:ext cx="9679" cy="30651"/>
            </a:xfrm>
            <a:custGeom>
              <a:avLst/>
              <a:gdLst>
                <a:gd name="T0" fmla="*/ 0 w 6"/>
                <a:gd name="T1" fmla="*/ 19 h 19"/>
                <a:gd name="T2" fmla="*/ 6 w 6"/>
                <a:gd name="T3" fmla="*/ 0 h 19"/>
                <a:gd name="T4" fmla="*/ 0 w 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lnTo>
                    <a:pt x="6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8" name="Line 89"/>
            <p:cNvSpPr>
              <a:spLocks noChangeShapeType="1"/>
            </p:cNvSpPr>
            <p:nvPr/>
          </p:nvSpPr>
          <p:spPr bwMode="auto">
            <a:xfrm flipV="1">
              <a:off x="11490385" y="4962838"/>
              <a:ext cx="9679" cy="3065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9" name="Freeform 90"/>
            <p:cNvSpPr/>
            <p:nvPr/>
          </p:nvSpPr>
          <p:spPr bwMode="auto">
            <a:xfrm>
              <a:off x="11487159" y="4962838"/>
              <a:ext cx="16132" cy="30651"/>
            </a:xfrm>
            <a:custGeom>
              <a:avLst/>
              <a:gdLst>
                <a:gd name="T0" fmla="*/ 6 w 10"/>
                <a:gd name="T1" fmla="*/ 0 h 19"/>
                <a:gd name="T2" fmla="*/ 10 w 10"/>
                <a:gd name="T3" fmla="*/ 1 h 19"/>
                <a:gd name="T4" fmla="*/ 4 w 10"/>
                <a:gd name="T5" fmla="*/ 19 h 19"/>
                <a:gd name="T6" fmla="*/ 0 w 10"/>
                <a:gd name="T7" fmla="*/ 18 h 19"/>
                <a:gd name="T8" fmla="*/ 6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10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0" name="Freeform 91"/>
            <p:cNvSpPr/>
            <p:nvPr/>
          </p:nvSpPr>
          <p:spPr bwMode="auto">
            <a:xfrm>
              <a:off x="11477480" y="4974130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1" name="Line 92"/>
            <p:cNvSpPr>
              <a:spLocks noChangeShapeType="1"/>
            </p:cNvSpPr>
            <p:nvPr/>
          </p:nvSpPr>
          <p:spPr bwMode="auto">
            <a:xfrm flipV="1">
              <a:off x="11477480" y="4974130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2" name="Freeform 93"/>
            <p:cNvSpPr/>
            <p:nvPr/>
          </p:nvSpPr>
          <p:spPr bwMode="auto">
            <a:xfrm>
              <a:off x="11474253" y="4972517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2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3" name="Freeform 94"/>
            <p:cNvSpPr/>
            <p:nvPr/>
          </p:nvSpPr>
          <p:spPr bwMode="auto">
            <a:xfrm>
              <a:off x="11464574" y="496929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4" name="Line 95"/>
            <p:cNvSpPr>
              <a:spLocks noChangeShapeType="1"/>
            </p:cNvSpPr>
            <p:nvPr/>
          </p:nvSpPr>
          <p:spPr bwMode="auto">
            <a:xfrm flipV="1">
              <a:off x="11464574" y="496929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5" name="Freeform 96"/>
            <p:cNvSpPr/>
            <p:nvPr/>
          </p:nvSpPr>
          <p:spPr bwMode="auto">
            <a:xfrm>
              <a:off x="11461348" y="4969291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6" name="Freeform 97"/>
            <p:cNvSpPr/>
            <p:nvPr/>
          </p:nvSpPr>
          <p:spPr bwMode="auto">
            <a:xfrm>
              <a:off x="11451669" y="4966065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7" name="Line 98"/>
            <p:cNvSpPr>
              <a:spLocks noChangeShapeType="1"/>
            </p:cNvSpPr>
            <p:nvPr/>
          </p:nvSpPr>
          <p:spPr bwMode="auto">
            <a:xfrm flipV="1">
              <a:off x="11451669" y="4966065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8" name="Freeform 99"/>
            <p:cNvSpPr/>
            <p:nvPr/>
          </p:nvSpPr>
          <p:spPr bwMode="auto">
            <a:xfrm>
              <a:off x="11448442" y="4964451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2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2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9" name="Freeform 100"/>
            <p:cNvSpPr/>
            <p:nvPr/>
          </p:nvSpPr>
          <p:spPr bwMode="auto">
            <a:xfrm>
              <a:off x="11438763" y="4961225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0" name="Line 101"/>
            <p:cNvSpPr>
              <a:spLocks noChangeShapeType="1"/>
            </p:cNvSpPr>
            <p:nvPr/>
          </p:nvSpPr>
          <p:spPr bwMode="auto">
            <a:xfrm flipV="1">
              <a:off x="11438763" y="4961225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1" name="Freeform 102"/>
            <p:cNvSpPr/>
            <p:nvPr/>
          </p:nvSpPr>
          <p:spPr bwMode="auto">
            <a:xfrm>
              <a:off x="11435537" y="4961225"/>
              <a:ext cx="9679" cy="16132"/>
            </a:xfrm>
            <a:custGeom>
              <a:avLst/>
              <a:gdLst>
                <a:gd name="T0" fmla="*/ 3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3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2" name="Freeform 103"/>
            <p:cNvSpPr/>
            <p:nvPr/>
          </p:nvSpPr>
          <p:spPr bwMode="auto">
            <a:xfrm>
              <a:off x="11425858" y="4957999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3" name="Line 104"/>
            <p:cNvSpPr>
              <a:spLocks noChangeShapeType="1"/>
            </p:cNvSpPr>
            <p:nvPr/>
          </p:nvSpPr>
          <p:spPr bwMode="auto">
            <a:xfrm flipV="1">
              <a:off x="11425858" y="4957999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4" name="Freeform 105"/>
            <p:cNvSpPr/>
            <p:nvPr/>
          </p:nvSpPr>
          <p:spPr bwMode="auto">
            <a:xfrm>
              <a:off x="11422632" y="4956385"/>
              <a:ext cx="9679" cy="17745"/>
            </a:xfrm>
            <a:custGeom>
              <a:avLst/>
              <a:gdLst>
                <a:gd name="T0" fmla="*/ 2 w 6"/>
                <a:gd name="T1" fmla="*/ 0 h 11"/>
                <a:gd name="T2" fmla="*/ 6 w 6"/>
                <a:gd name="T3" fmla="*/ 1 h 11"/>
                <a:gd name="T4" fmla="*/ 4 w 6"/>
                <a:gd name="T5" fmla="*/ 11 h 11"/>
                <a:gd name="T6" fmla="*/ 0 w 6"/>
                <a:gd name="T7" fmla="*/ 9 h 11"/>
                <a:gd name="T8" fmla="*/ 2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lnTo>
                    <a:pt x="6" y="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5" name="Freeform 106"/>
            <p:cNvSpPr/>
            <p:nvPr/>
          </p:nvSpPr>
          <p:spPr bwMode="auto">
            <a:xfrm>
              <a:off x="11412952" y="4938640"/>
              <a:ext cx="8066" cy="30651"/>
            </a:xfrm>
            <a:custGeom>
              <a:avLst/>
              <a:gdLst>
                <a:gd name="T0" fmla="*/ 0 w 5"/>
                <a:gd name="T1" fmla="*/ 19 h 19"/>
                <a:gd name="T2" fmla="*/ 5 w 5"/>
                <a:gd name="T3" fmla="*/ 0 h 19"/>
                <a:gd name="T4" fmla="*/ 0 w 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9">
                  <a:moveTo>
                    <a:pt x="0" y="19"/>
                  </a:moveTo>
                  <a:lnTo>
                    <a:pt x="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6" name="Line 107"/>
            <p:cNvSpPr>
              <a:spLocks noChangeShapeType="1"/>
            </p:cNvSpPr>
            <p:nvPr/>
          </p:nvSpPr>
          <p:spPr bwMode="auto">
            <a:xfrm flipV="1">
              <a:off x="11412952" y="4938640"/>
              <a:ext cx="8066" cy="3065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7" name="Freeform 108"/>
            <p:cNvSpPr/>
            <p:nvPr/>
          </p:nvSpPr>
          <p:spPr bwMode="auto">
            <a:xfrm>
              <a:off x="11409726" y="4938640"/>
              <a:ext cx="14519" cy="30651"/>
            </a:xfrm>
            <a:custGeom>
              <a:avLst/>
              <a:gdLst>
                <a:gd name="T0" fmla="*/ 5 w 9"/>
                <a:gd name="T1" fmla="*/ 0 h 19"/>
                <a:gd name="T2" fmla="*/ 9 w 9"/>
                <a:gd name="T3" fmla="*/ 1 h 19"/>
                <a:gd name="T4" fmla="*/ 4 w 9"/>
                <a:gd name="T5" fmla="*/ 19 h 19"/>
                <a:gd name="T6" fmla="*/ 0 w 9"/>
                <a:gd name="T7" fmla="*/ 18 h 19"/>
                <a:gd name="T8" fmla="*/ 5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8" name="Freeform 109"/>
            <p:cNvSpPr/>
            <p:nvPr/>
          </p:nvSpPr>
          <p:spPr bwMode="auto">
            <a:xfrm>
              <a:off x="11400047" y="4949933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9" name="Line 110"/>
            <p:cNvSpPr>
              <a:spLocks noChangeShapeType="1"/>
            </p:cNvSpPr>
            <p:nvPr/>
          </p:nvSpPr>
          <p:spPr bwMode="auto">
            <a:xfrm flipV="1">
              <a:off x="11400047" y="4949933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0" name="Freeform 111"/>
            <p:cNvSpPr/>
            <p:nvPr/>
          </p:nvSpPr>
          <p:spPr bwMode="auto">
            <a:xfrm>
              <a:off x="11396821" y="4948320"/>
              <a:ext cx="9679" cy="17745"/>
            </a:xfrm>
            <a:custGeom>
              <a:avLst/>
              <a:gdLst>
                <a:gd name="T0" fmla="*/ 2 w 6"/>
                <a:gd name="T1" fmla="*/ 0 h 11"/>
                <a:gd name="T2" fmla="*/ 6 w 6"/>
                <a:gd name="T3" fmla="*/ 2 h 11"/>
                <a:gd name="T4" fmla="*/ 3 w 6"/>
                <a:gd name="T5" fmla="*/ 11 h 11"/>
                <a:gd name="T6" fmla="*/ 0 w 6"/>
                <a:gd name="T7" fmla="*/ 10 h 11"/>
                <a:gd name="T8" fmla="*/ 2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lnTo>
                    <a:pt x="6" y="2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1" name="Freeform 112"/>
            <p:cNvSpPr/>
            <p:nvPr/>
          </p:nvSpPr>
          <p:spPr bwMode="auto">
            <a:xfrm>
              <a:off x="11385528" y="4946706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2" name="Line 113"/>
            <p:cNvSpPr>
              <a:spLocks noChangeShapeType="1"/>
            </p:cNvSpPr>
            <p:nvPr/>
          </p:nvSpPr>
          <p:spPr bwMode="auto">
            <a:xfrm flipV="1">
              <a:off x="11385528" y="4946706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3" name="Freeform 114"/>
            <p:cNvSpPr/>
            <p:nvPr/>
          </p:nvSpPr>
          <p:spPr bwMode="auto">
            <a:xfrm>
              <a:off x="11382302" y="4945093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4" name="Freeform 115"/>
            <p:cNvSpPr/>
            <p:nvPr/>
          </p:nvSpPr>
          <p:spPr bwMode="auto">
            <a:xfrm>
              <a:off x="11372623" y="4941867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5" name="Line 116"/>
            <p:cNvSpPr>
              <a:spLocks noChangeShapeType="1"/>
            </p:cNvSpPr>
            <p:nvPr/>
          </p:nvSpPr>
          <p:spPr bwMode="auto">
            <a:xfrm flipV="1">
              <a:off x="11372623" y="4941867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6" name="Freeform 117"/>
            <p:cNvSpPr/>
            <p:nvPr/>
          </p:nvSpPr>
          <p:spPr bwMode="auto">
            <a:xfrm>
              <a:off x="11369396" y="4940254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2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7" name="Freeform 118"/>
            <p:cNvSpPr/>
            <p:nvPr/>
          </p:nvSpPr>
          <p:spPr bwMode="auto">
            <a:xfrm>
              <a:off x="11359717" y="4938640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8" name="Line 119"/>
            <p:cNvSpPr>
              <a:spLocks noChangeShapeType="1"/>
            </p:cNvSpPr>
            <p:nvPr/>
          </p:nvSpPr>
          <p:spPr bwMode="auto">
            <a:xfrm flipV="1">
              <a:off x="11359717" y="4938640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9" name="Freeform 120"/>
            <p:cNvSpPr/>
            <p:nvPr/>
          </p:nvSpPr>
          <p:spPr bwMode="auto">
            <a:xfrm>
              <a:off x="11356491" y="4937027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0" name="Freeform 121"/>
            <p:cNvSpPr/>
            <p:nvPr/>
          </p:nvSpPr>
          <p:spPr bwMode="auto">
            <a:xfrm>
              <a:off x="11346812" y="493380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1" name="Line 122"/>
            <p:cNvSpPr>
              <a:spLocks noChangeShapeType="1"/>
            </p:cNvSpPr>
            <p:nvPr/>
          </p:nvSpPr>
          <p:spPr bwMode="auto">
            <a:xfrm flipV="1">
              <a:off x="11346812" y="493380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2" name="Freeform 123"/>
            <p:cNvSpPr/>
            <p:nvPr/>
          </p:nvSpPr>
          <p:spPr bwMode="auto">
            <a:xfrm>
              <a:off x="11343585" y="4932188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2 h 11"/>
                <a:gd name="T4" fmla="*/ 4 w 7"/>
                <a:gd name="T5" fmla="*/ 11 h 11"/>
                <a:gd name="T6" fmla="*/ 0 w 7"/>
                <a:gd name="T7" fmla="*/ 10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2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3" name="Freeform 124"/>
            <p:cNvSpPr/>
            <p:nvPr/>
          </p:nvSpPr>
          <p:spPr bwMode="auto">
            <a:xfrm>
              <a:off x="11333906" y="4914443"/>
              <a:ext cx="9679" cy="30651"/>
            </a:xfrm>
            <a:custGeom>
              <a:avLst/>
              <a:gdLst>
                <a:gd name="T0" fmla="*/ 0 w 6"/>
                <a:gd name="T1" fmla="*/ 19 h 19"/>
                <a:gd name="T2" fmla="*/ 6 w 6"/>
                <a:gd name="T3" fmla="*/ 0 h 19"/>
                <a:gd name="T4" fmla="*/ 0 w 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9">
                  <a:moveTo>
                    <a:pt x="0" y="19"/>
                  </a:moveTo>
                  <a:lnTo>
                    <a:pt x="6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4" name="Line 125"/>
            <p:cNvSpPr>
              <a:spLocks noChangeShapeType="1"/>
            </p:cNvSpPr>
            <p:nvPr/>
          </p:nvSpPr>
          <p:spPr bwMode="auto">
            <a:xfrm flipV="1">
              <a:off x="11333906" y="4914443"/>
              <a:ext cx="9679" cy="3065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5" name="Freeform 126"/>
            <p:cNvSpPr/>
            <p:nvPr/>
          </p:nvSpPr>
          <p:spPr bwMode="auto">
            <a:xfrm>
              <a:off x="11330680" y="4914443"/>
              <a:ext cx="16132" cy="30651"/>
            </a:xfrm>
            <a:custGeom>
              <a:avLst/>
              <a:gdLst>
                <a:gd name="T0" fmla="*/ 6 w 10"/>
                <a:gd name="T1" fmla="*/ 0 h 19"/>
                <a:gd name="T2" fmla="*/ 10 w 10"/>
                <a:gd name="T3" fmla="*/ 1 h 19"/>
                <a:gd name="T4" fmla="*/ 4 w 10"/>
                <a:gd name="T5" fmla="*/ 19 h 19"/>
                <a:gd name="T6" fmla="*/ 0 w 10"/>
                <a:gd name="T7" fmla="*/ 18 h 19"/>
                <a:gd name="T8" fmla="*/ 6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10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6" name="Freeform 127"/>
            <p:cNvSpPr/>
            <p:nvPr/>
          </p:nvSpPr>
          <p:spPr bwMode="auto">
            <a:xfrm>
              <a:off x="11321001" y="4925735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7" name="Line 128"/>
            <p:cNvSpPr>
              <a:spLocks noChangeShapeType="1"/>
            </p:cNvSpPr>
            <p:nvPr/>
          </p:nvSpPr>
          <p:spPr bwMode="auto">
            <a:xfrm flipV="1">
              <a:off x="11321001" y="4925735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8" name="Freeform 129"/>
            <p:cNvSpPr/>
            <p:nvPr/>
          </p:nvSpPr>
          <p:spPr bwMode="auto">
            <a:xfrm>
              <a:off x="11317774" y="4925735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9" name="Freeform 130"/>
            <p:cNvSpPr/>
            <p:nvPr/>
          </p:nvSpPr>
          <p:spPr bwMode="auto">
            <a:xfrm>
              <a:off x="11308095" y="492250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0" name="Line 131"/>
            <p:cNvSpPr>
              <a:spLocks noChangeShapeType="1"/>
            </p:cNvSpPr>
            <p:nvPr/>
          </p:nvSpPr>
          <p:spPr bwMode="auto">
            <a:xfrm flipV="1">
              <a:off x="11308095" y="492250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1" name="Freeform 132"/>
            <p:cNvSpPr/>
            <p:nvPr/>
          </p:nvSpPr>
          <p:spPr bwMode="auto">
            <a:xfrm>
              <a:off x="11304869" y="4920895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2" name="Freeform 133"/>
            <p:cNvSpPr/>
            <p:nvPr/>
          </p:nvSpPr>
          <p:spPr bwMode="auto">
            <a:xfrm>
              <a:off x="11295190" y="491766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3" name="Line 134"/>
            <p:cNvSpPr>
              <a:spLocks noChangeShapeType="1"/>
            </p:cNvSpPr>
            <p:nvPr/>
          </p:nvSpPr>
          <p:spPr bwMode="auto">
            <a:xfrm flipV="1">
              <a:off x="11295190" y="491766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4" name="Freeform 135"/>
            <p:cNvSpPr/>
            <p:nvPr/>
          </p:nvSpPr>
          <p:spPr bwMode="auto">
            <a:xfrm>
              <a:off x="11291964" y="4917669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5" name="Freeform 136"/>
            <p:cNvSpPr/>
            <p:nvPr/>
          </p:nvSpPr>
          <p:spPr bwMode="auto">
            <a:xfrm>
              <a:off x="11282284" y="4914443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6" name="Line 137"/>
            <p:cNvSpPr>
              <a:spLocks noChangeShapeType="1"/>
            </p:cNvSpPr>
            <p:nvPr/>
          </p:nvSpPr>
          <p:spPr bwMode="auto">
            <a:xfrm flipV="1">
              <a:off x="11282284" y="4914443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7" name="Freeform 138"/>
            <p:cNvSpPr/>
            <p:nvPr/>
          </p:nvSpPr>
          <p:spPr bwMode="auto">
            <a:xfrm>
              <a:off x="11279058" y="4912829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8" name="Freeform 139"/>
            <p:cNvSpPr/>
            <p:nvPr/>
          </p:nvSpPr>
          <p:spPr bwMode="auto">
            <a:xfrm>
              <a:off x="11269379" y="4909603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9" name="Line 140"/>
            <p:cNvSpPr>
              <a:spLocks noChangeShapeType="1"/>
            </p:cNvSpPr>
            <p:nvPr/>
          </p:nvSpPr>
          <p:spPr bwMode="auto">
            <a:xfrm flipV="1">
              <a:off x="11269379" y="4909603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0" name="Freeform 141"/>
            <p:cNvSpPr/>
            <p:nvPr/>
          </p:nvSpPr>
          <p:spPr bwMode="auto">
            <a:xfrm>
              <a:off x="11266153" y="4909603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1" name="Freeform 142"/>
            <p:cNvSpPr/>
            <p:nvPr/>
          </p:nvSpPr>
          <p:spPr bwMode="auto">
            <a:xfrm>
              <a:off x="11256473" y="4891858"/>
              <a:ext cx="8066" cy="29037"/>
            </a:xfrm>
            <a:custGeom>
              <a:avLst/>
              <a:gdLst>
                <a:gd name="T0" fmla="*/ 0 w 5"/>
                <a:gd name="T1" fmla="*/ 18 h 18"/>
                <a:gd name="T2" fmla="*/ 5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0" y="18"/>
                  </a:moveTo>
                  <a:lnTo>
                    <a:pt x="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2" name="Line 143"/>
            <p:cNvSpPr>
              <a:spLocks noChangeShapeType="1"/>
            </p:cNvSpPr>
            <p:nvPr/>
          </p:nvSpPr>
          <p:spPr bwMode="auto">
            <a:xfrm flipV="1">
              <a:off x="11256473" y="4891858"/>
              <a:ext cx="8066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3" name="Freeform 144"/>
            <p:cNvSpPr/>
            <p:nvPr/>
          </p:nvSpPr>
          <p:spPr bwMode="auto">
            <a:xfrm>
              <a:off x="11253247" y="4890245"/>
              <a:ext cx="14519" cy="30651"/>
            </a:xfrm>
            <a:custGeom>
              <a:avLst/>
              <a:gdLst>
                <a:gd name="T0" fmla="*/ 5 w 9"/>
                <a:gd name="T1" fmla="*/ 0 h 19"/>
                <a:gd name="T2" fmla="*/ 9 w 9"/>
                <a:gd name="T3" fmla="*/ 1 h 19"/>
                <a:gd name="T4" fmla="*/ 4 w 9"/>
                <a:gd name="T5" fmla="*/ 19 h 19"/>
                <a:gd name="T6" fmla="*/ 0 w 9"/>
                <a:gd name="T7" fmla="*/ 18 h 19"/>
                <a:gd name="T8" fmla="*/ 5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4" name="Freeform 145"/>
            <p:cNvSpPr/>
            <p:nvPr/>
          </p:nvSpPr>
          <p:spPr bwMode="auto">
            <a:xfrm>
              <a:off x="11243568" y="4901537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5" name="Line 146"/>
            <p:cNvSpPr>
              <a:spLocks noChangeShapeType="1"/>
            </p:cNvSpPr>
            <p:nvPr/>
          </p:nvSpPr>
          <p:spPr bwMode="auto">
            <a:xfrm flipV="1">
              <a:off x="11243568" y="4901537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6" name="Freeform 147"/>
            <p:cNvSpPr/>
            <p:nvPr/>
          </p:nvSpPr>
          <p:spPr bwMode="auto">
            <a:xfrm>
              <a:off x="11240342" y="4901537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7" name="Freeform 148"/>
            <p:cNvSpPr/>
            <p:nvPr/>
          </p:nvSpPr>
          <p:spPr bwMode="auto">
            <a:xfrm>
              <a:off x="11229049" y="489831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8" name="Line 149"/>
            <p:cNvSpPr>
              <a:spLocks noChangeShapeType="1"/>
            </p:cNvSpPr>
            <p:nvPr/>
          </p:nvSpPr>
          <p:spPr bwMode="auto">
            <a:xfrm flipV="1">
              <a:off x="11229049" y="489831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9" name="Freeform 150"/>
            <p:cNvSpPr/>
            <p:nvPr/>
          </p:nvSpPr>
          <p:spPr bwMode="auto">
            <a:xfrm>
              <a:off x="11225823" y="4896698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1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0" name="Freeform 151"/>
            <p:cNvSpPr/>
            <p:nvPr/>
          </p:nvSpPr>
          <p:spPr bwMode="auto">
            <a:xfrm>
              <a:off x="11216144" y="489347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1" name="Line 152"/>
            <p:cNvSpPr>
              <a:spLocks noChangeShapeType="1"/>
            </p:cNvSpPr>
            <p:nvPr/>
          </p:nvSpPr>
          <p:spPr bwMode="auto">
            <a:xfrm flipV="1">
              <a:off x="11216144" y="489347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2" name="Freeform 153"/>
            <p:cNvSpPr/>
            <p:nvPr/>
          </p:nvSpPr>
          <p:spPr bwMode="auto">
            <a:xfrm>
              <a:off x="11212917" y="4893471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3" name="Freeform 154"/>
            <p:cNvSpPr/>
            <p:nvPr/>
          </p:nvSpPr>
          <p:spPr bwMode="auto">
            <a:xfrm>
              <a:off x="11203238" y="4890245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4" name="Line 155"/>
            <p:cNvSpPr>
              <a:spLocks noChangeShapeType="1"/>
            </p:cNvSpPr>
            <p:nvPr/>
          </p:nvSpPr>
          <p:spPr bwMode="auto">
            <a:xfrm flipV="1">
              <a:off x="11203238" y="4890245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5" name="Freeform 156"/>
            <p:cNvSpPr/>
            <p:nvPr/>
          </p:nvSpPr>
          <p:spPr bwMode="auto">
            <a:xfrm>
              <a:off x="11200012" y="4888632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2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6" name="Freeform 157"/>
            <p:cNvSpPr/>
            <p:nvPr/>
          </p:nvSpPr>
          <p:spPr bwMode="auto">
            <a:xfrm>
              <a:off x="11190333" y="4885405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7" name="Line 158"/>
            <p:cNvSpPr>
              <a:spLocks noChangeShapeType="1"/>
            </p:cNvSpPr>
            <p:nvPr/>
          </p:nvSpPr>
          <p:spPr bwMode="auto">
            <a:xfrm flipV="1">
              <a:off x="11190333" y="4885405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8" name="Freeform 159"/>
            <p:cNvSpPr/>
            <p:nvPr/>
          </p:nvSpPr>
          <p:spPr bwMode="auto">
            <a:xfrm>
              <a:off x="11187106" y="4885405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9" name="Freeform 160"/>
            <p:cNvSpPr/>
            <p:nvPr/>
          </p:nvSpPr>
          <p:spPr bwMode="auto">
            <a:xfrm>
              <a:off x="11177427" y="4867660"/>
              <a:ext cx="9679" cy="29037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0 h 18"/>
                <a:gd name="T4" fmla="*/ 0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0" name="Line 161"/>
            <p:cNvSpPr>
              <a:spLocks noChangeShapeType="1"/>
            </p:cNvSpPr>
            <p:nvPr/>
          </p:nvSpPr>
          <p:spPr bwMode="auto">
            <a:xfrm flipV="1">
              <a:off x="11177427" y="4867660"/>
              <a:ext cx="9679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1" name="Freeform 162"/>
            <p:cNvSpPr/>
            <p:nvPr/>
          </p:nvSpPr>
          <p:spPr bwMode="auto">
            <a:xfrm>
              <a:off x="11174201" y="4866047"/>
              <a:ext cx="16132" cy="32264"/>
            </a:xfrm>
            <a:custGeom>
              <a:avLst/>
              <a:gdLst>
                <a:gd name="T0" fmla="*/ 6 w 10"/>
                <a:gd name="T1" fmla="*/ 0 h 20"/>
                <a:gd name="T2" fmla="*/ 10 w 10"/>
                <a:gd name="T3" fmla="*/ 2 h 20"/>
                <a:gd name="T4" fmla="*/ 4 w 10"/>
                <a:gd name="T5" fmla="*/ 20 h 20"/>
                <a:gd name="T6" fmla="*/ 0 w 10"/>
                <a:gd name="T7" fmla="*/ 18 h 20"/>
                <a:gd name="T8" fmla="*/ 6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6" y="0"/>
                  </a:moveTo>
                  <a:lnTo>
                    <a:pt x="10" y="2"/>
                  </a:lnTo>
                  <a:lnTo>
                    <a:pt x="4" y="20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2" name="Freeform 163"/>
            <p:cNvSpPr/>
            <p:nvPr/>
          </p:nvSpPr>
          <p:spPr bwMode="auto">
            <a:xfrm>
              <a:off x="11164522" y="487733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3" name="Line 164"/>
            <p:cNvSpPr>
              <a:spLocks noChangeShapeType="1"/>
            </p:cNvSpPr>
            <p:nvPr/>
          </p:nvSpPr>
          <p:spPr bwMode="auto">
            <a:xfrm flipV="1">
              <a:off x="11164522" y="487733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4" name="Freeform 165"/>
            <p:cNvSpPr/>
            <p:nvPr/>
          </p:nvSpPr>
          <p:spPr bwMode="auto">
            <a:xfrm>
              <a:off x="11161296" y="4877339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5" name="Freeform 166"/>
            <p:cNvSpPr/>
            <p:nvPr/>
          </p:nvSpPr>
          <p:spPr bwMode="auto">
            <a:xfrm>
              <a:off x="11151616" y="4874113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6" name="Line 167"/>
            <p:cNvSpPr>
              <a:spLocks noChangeShapeType="1"/>
            </p:cNvSpPr>
            <p:nvPr/>
          </p:nvSpPr>
          <p:spPr bwMode="auto">
            <a:xfrm flipV="1">
              <a:off x="11151616" y="4874113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7" name="Freeform 168"/>
            <p:cNvSpPr/>
            <p:nvPr/>
          </p:nvSpPr>
          <p:spPr bwMode="auto">
            <a:xfrm>
              <a:off x="11148390" y="4872500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1 h 11"/>
                <a:gd name="T4" fmla="*/ 4 w 7"/>
                <a:gd name="T5" fmla="*/ 11 h 11"/>
                <a:gd name="T6" fmla="*/ 0 w 7"/>
                <a:gd name="T7" fmla="*/ 9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1"/>
                  </a:lnTo>
                  <a:lnTo>
                    <a:pt x="4" y="11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8" name="Freeform 169"/>
            <p:cNvSpPr/>
            <p:nvPr/>
          </p:nvSpPr>
          <p:spPr bwMode="auto">
            <a:xfrm>
              <a:off x="11138711" y="4869273"/>
              <a:ext cx="4840" cy="16132"/>
            </a:xfrm>
            <a:custGeom>
              <a:avLst/>
              <a:gdLst>
                <a:gd name="T0" fmla="*/ 0 w 3"/>
                <a:gd name="T1" fmla="*/ 10 h 10"/>
                <a:gd name="T2" fmla="*/ 3 w 3"/>
                <a:gd name="T3" fmla="*/ 0 h 10"/>
                <a:gd name="T4" fmla="*/ 0 w 3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9" name="Line 170"/>
            <p:cNvSpPr>
              <a:spLocks noChangeShapeType="1"/>
            </p:cNvSpPr>
            <p:nvPr/>
          </p:nvSpPr>
          <p:spPr bwMode="auto">
            <a:xfrm flipV="1">
              <a:off x="11138711" y="4869273"/>
              <a:ext cx="4840" cy="1613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0" name="Freeform 171"/>
            <p:cNvSpPr/>
            <p:nvPr/>
          </p:nvSpPr>
          <p:spPr bwMode="auto">
            <a:xfrm>
              <a:off x="11135485" y="4869273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1" name="Freeform 172"/>
            <p:cNvSpPr/>
            <p:nvPr/>
          </p:nvSpPr>
          <p:spPr bwMode="auto">
            <a:xfrm>
              <a:off x="11125805" y="4866047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2" name="Line 173"/>
            <p:cNvSpPr>
              <a:spLocks noChangeShapeType="1"/>
            </p:cNvSpPr>
            <p:nvPr/>
          </p:nvSpPr>
          <p:spPr bwMode="auto">
            <a:xfrm flipV="1">
              <a:off x="11125805" y="4866047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3" name="Freeform 174"/>
            <p:cNvSpPr/>
            <p:nvPr/>
          </p:nvSpPr>
          <p:spPr bwMode="auto">
            <a:xfrm>
              <a:off x="11122579" y="4864434"/>
              <a:ext cx="11292" cy="17745"/>
            </a:xfrm>
            <a:custGeom>
              <a:avLst/>
              <a:gdLst>
                <a:gd name="T0" fmla="*/ 3 w 7"/>
                <a:gd name="T1" fmla="*/ 0 h 11"/>
                <a:gd name="T2" fmla="*/ 7 w 7"/>
                <a:gd name="T3" fmla="*/ 2 h 11"/>
                <a:gd name="T4" fmla="*/ 4 w 7"/>
                <a:gd name="T5" fmla="*/ 11 h 11"/>
                <a:gd name="T6" fmla="*/ 0 w 7"/>
                <a:gd name="T7" fmla="*/ 10 h 11"/>
                <a:gd name="T8" fmla="*/ 3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0"/>
                  </a:moveTo>
                  <a:lnTo>
                    <a:pt x="7" y="2"/>
                  </a:lnTo>
                  <a:lnTo>
                    <a:pt x="4" y="1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4" name="Freeform 175"/>
            <p:cNvSpPr/>
            <p:nvPr/>
          </p:nvSpPr>
          <p:spPr bwMode="auto">
            <a:xfrm>
              <a:off x="11112900" y="486282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5" name="Line 176"/>
            <p:cNvSpPr>
              <a:spLocks noChangeShapeType="1"/>
            </p:cNvSpPr>
            <p:nvPr/>
          </p:nvSpPr>
          <p:spPr bwMode="auto">
            <a:xfrm flipV="1">
              <a:off x="11112900" y="486282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6" name="Freeform 177"/>
            <p:cNvSpPr/>
            <p:nvPr/>
          </p:nvSpPr>
          <p:spPr bwMode="auto">
            <a:xfrm>
              <a:off x="11109674" y="4861208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7" name="Freeform 178"/>
            <p:cNvSpPr/>
            <p:nvPr/>
          </p:nvSpPr>
          <p:spPr bwMode="auto">
            <a:xfrm>
              <a:off x="11099994" y="4843462"/>
              <a:ext cx="8066" cy="29037"/>
            </a:xfrm>
            <a:custGeom>
              <a:avLst/>
              <a:gdLst>
                <a:gd name="T0" fmla="*/ 0 w 5"/>
                <a:gd name="T1" fmla="*/ 18 h 18"/>
                <a:gd name="T2" fmla="*/ 5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0" y="18"/>
                  </a:moveTo>
                  <a:lnTo>
                    <a:pt x="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8" name="Line 179"/>
            <p:cNvSpPr>
              <a:spLocks noChangeShapeType="1"/>
            </p:cNvSpPr>
            <p:nvPr/>
          </p:nvSpPr>
          <p:spPr bwMode="auto">
            <a:xfrm flipV="1">
              <a:off x="11099994" y="4843462"/>
              <a:ext cx="8066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9" name="Freeform 180"/>
            <p:cNvSpPr/>
            <p:nvPr/>
          </p:nvSpPr>
          <p:spPr bwMode="auto">
            <a:xfrm>
              <a:off x="11096768" y="4841849"/>
              <a:ext cx="14519" cy="32264"/>
            </a:xfrm>
            <a:custGeom>
              <a:avLst/>
              <a:gdLst>
                <a:gd name="T0" fmla="*/ 5 w 9"/>
                <a:gd name="T1" fmla="*/ 0 h 20"/>
                <a:gd name="T2" fmla="*/ 9 w 9"/>
                <a:gd name="T3" fmla="*/ 2 h 20"/>
                <a:gd name="T4" fmla="*/ 4 w 9"/>
                <a:gd name="T5" fmla="*/ 20 h 20"/>
                <a:gd name="T6" fmla="*/ 0 w 9"/>
                <a:gd name="T7" fmla="*/ 19 h 20"/>
                <a:gd name="T8" fmla="*/ 5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5" y="0"/>
                  </a:moveTo>
                  <a:lnTo>
                    <a:pt x="9" y="2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0" name="Freeform 181"/>
            <p:cNvSpPr/>
            <p:nvPr/>
          </p:nvSpPr>
          <p:spPr bwMode="auto">
            <a:xfrm>
              <a:off x="11087089" y="4854755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1" name="Line 182"/>
            <p:cNvSpPr>
              <a:spLocks noChangeShapeType="1"/>
            </p:cNvSpPr>
            <p:nvPr/>
          </p:nvSpPr>
          <p:spPr bwMode="auto">
            <a:xfrm flipV="1">
              <a:off x="11087089" y="4854755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2" name="Freeform 183"/>
            <p:cNvSpPr/>
            <p:nvPr/>
          </p:nvSpPr>
          <p:spPr bwMode="auto">
            <a:xfrm>
              <a:off x="11083863" y="4853142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3" name="Freeform 184"/>
            <p:cNvSpPr/>
            <p:nvPr/>
          </p:nvSpPr>
          <p:spPr bwMode="auto">
            <a:xfrm>
              <a:off x="11074184" y="4849915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4" name="Line 185"/>
            <p:cNvSpPr>
              <a:spLocks noChangeShapeType="1"/>
            </p:cNvSpPr>
            <p:nvPr/>
          </p:nvSpPr>
          <p:spPr bwMode="auto">
            <a:xfrm flipV="1">
              <a:off x="11074184" y="4849915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5" name="Freeform 186"/>
            <p:cNvSpPr/>
            <p:nvPr/>
          </p:nvSpPr>
          <p:spPr bwMode="auto">
            <a:xfrm>
              <a:off x="11070957" y="4848302"/>
              <a:ext cx="9679" cy="17745"/>
            </a:xfrm>
            <a:custGeom>
              <a:avLst/>
              <a:gdLst>
                <a:gd name="T0" fmla="*/ 2 w 6"/>
                <a:gd name="T1" fmla="*/ 0 h 11"/>
                <a:gd name="T2" fmla="*/ 6 w 6"/>
                <a:gd name="T3" fmla="*/ 2 h 11"/>
                <a:gd name="T4" fmla="*/ 3 w 6"/>
                <a:gd name="T5" fmla="*/ 11 h 11"/>
                <a:gd name="T6" fmla="*/ 0 w 6"/>
                <a:gd name="T7" fmla="*/ 10 h 11"/>
                <a:gd name="T8" fmla="*/ 2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2" y="0"/>
                  </a:moveTo>
                  <a:lnTo>
                    <a:pt x="6" y="2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6" name="Freeform 187"/>
            <p:cNvSpPr/>
            <p:nvPr/>
          </p:nvSpPr>
          <p:spPr bwMode="auto">
            <a:xfrm>
              <a:off x="11061278" y="4846689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7" name="Line 188"/>
            <p:cNvSpPr>
              <a:spLocks noChangeShapeType="1"/>
            </p:cNvSpPr>
            <p:nvPr/>
          </p:nvSpPr>
          <p:spPr bwMode="auto">
            <a:xfrm flipV="1">
              <a:off x="11061278" y="4846689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8" name="Freeform 189"/>
            <p:cNvSpPr/>
            <p:nvPr/>
          </p:nvSpPr>
          <p:spPr bwMode="auto">
            <a:xfrm>
              <a:off x="11058052" y="4845076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9" name="Freeform 190"/>
            <p:cNvSpPr/>
            <p:nvPr/>
          </p:nvSpPr>
          <p:spPr bwMode="auto">
            <a:xfrm>
              <a:off x="11046759" y="484184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Line 191"/>
            <p:cNvSpPr>
              <a:spLocks noChangeShapeType="1"/>
            </p:cNvSpPr>
            <p:nvPr/>
          </p:nvSpPr>
          <p:spPr bwMode="auto">
            <a:xfrm flipV="1">
              <a:off x="11046759" y="484184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1" name="Freeform 192"/>
            <p:cNvSpPr/>
            <p:nvPr/>
          </p:nvSpPr>
          <p:spPr bwMode="auto">
            <a:xfrm>
              <a:off x="11045146" y="4841849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3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3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2" name="Freeform 193"/>
            <p:cNvSpPr/>
            <p:nvPr/>
          </p:nvSpPr>
          <p:spPr bwMode="auto">
            <a:xfrm>
              <a:off x="11033854" y="4838623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3" name="Line 194"/>
            <p:cNvSpPr>
              <a:spLocks noChangeShapeType="1"/>
            </p:cNvSpPr>
            <p:nvPr/>
          </p:nvSpPr>
          <p:spPr bwMode="auto">
            <a:xfrm flipV="1">
              <a:off x="11033854" y="4838623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4" name="Freeform 195"/>
            <p:cNvSpPr/>
            <p:nvPr/>
          </p:nvSpPr>
          <p:spPr bwMode="auto">
            <a:xfrm>
              <a:off x="11030628" y="4837010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5" name="Freeform 196"/>
            <p:cNvSpPr/>
            <p:nvPr/>
          </p:nvSpPr>
          <p:spPr bwMode="auto">
            <a:xfrm>
              <a:off x="11020948" y="4819265"/>
              <a:ext cx="9679" cy="29037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0 h 18"/>
                <a:gd name="T4" fmla="*/ 0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Line 197"/>
            <p:cNvSpPr>
              <a:spLocks noChangeShapeType="1"/>
            </p:cNvSpPr>
            <p:nvPr/>
          </p:nvSpPr>
          <p:spPr bwMode="auto">
            <a:xfrm flipV="1">
              <a:off x="11020948" y="4819265"/>
              <a:ext cx="9679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Freeform 198"/>
            <p:cNvSpPr/>
            <p:nvPr/>
          </p:nvSpPr>
          <p:spPr bwMode="auto">
            <a:xfrm>
              <a:off x="11017722" y="4819265"/>
              <a:ext cx="16132" cy="30651"/>
            </a:xfrm>
            <a:custGeom>
              <a:avLst/>
              <a:gdLst>
                <a:gd name="T0" fmla="*/ 6 w 10"/>
                <a:gd name="T1" fmla="*/ 0 h 19"/>
                <a:gd name="T2" fmla="*/ 10 w 10"/>
                <a:gd name="T3" fmla="*/ 1 h 19"/>
                <a:gd name="T4" fmla="*/ 4 w 10"/>
                <a:gd name="T5" fmla="*/ 19 h 19"/>
                <a:gd name="T6" fmla="*/ 0 w 10"/>
                <a:gd name="T7" fmla="*/ 18 h 19"/>
                <a:gd name="T8" fmla="*/ 6 w 1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9">
                  <a:moveTo>
                    <a:pt x="6" y="0"/>
                  </a:moveTo>
                  <a:lnTo>
                    <a:pt x="10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Freeform 199"/>
            <p:cNvSpPr/>
            <p:nvPr/>
          </p:nvSpPr>
          <p:spPr bwMode="auto">
            <a:xfrm>
              <a:off x="11008043" y="4830557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Line 200"/>
            <p:cNvSpPr>
              <a:spLocks noChangeShapeType="1"/>
            </p:cNvSpPr>
            <p:nvPr/>
          </p:nvSpPr>
          <p:spPr bwMode="auto">
            <a:xfrm flipV="1">
              <a:off x="11008043" y="4830557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Freeform 201"/>
            <p:cNvSpPr/>
            <p:nvPr/>
          </p:nvSpPr>
          <p:spPr bwMode="auto">
            <a:xfrm>
              <a:off x="11004817" y="4828944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1" name="Freeform 202"/>
            <p:cNvSpPr/>
            <p:nvPr/>
          </p:nvSpPr>
          <p:spPr bwMode="auto">
            <a:xfrm>
              <a:off x="10995137" y="4825717"/>
              <a:ext cx="3226" cy="14519"/>
            </a:xfrm>
            <a:custGeom>
              <a:avLst/>
              <a:gdLst>
                <a:gd name="T0" fmla="*/ 0 w 2"/>
                <a:gd name="T1" fmla="*/ 9 h 9"/>
                <a:gd name="T2" fmla="*/ 2 w 2"/>
                <a:gd name="T3" fmla="*/ 0 h 9"/>
                <a:gd name="T4" fmla="*/ 0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9"/>
                  </a:move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2" name="Line 203"/>
            <p:cNvSpPr>
              <a:spLocks noChangeShapeType="1"/>
            </p:cNvSpPr>
            <p:nvPr/>
          </p:nvSpPr>
          <p:spPr bwMode="auto">
            <a:xfrm flipV="1">
              <a:off x="10995137" y="4825717"/>
              <a:ext cx="3226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3" name="Freeform 204"/>
            <p:cNvSpPr/>
            <p:nvPr/>
          </p:nvSpPr>
          <p:spPr bwMode="auto">
            <a:xfrm>
              <a:off x="10991911" y="4825717"/>
              <a:ext cx="9679" cy="16132"/>
            </a:xfrm>
            <a:custGeom>
              <a:avLst/>
              <a:gdLst>
                <a:gd name="T0" fmla="*/ 2 w 6"/>
                <a:gd name="T1" fmla="*/ 0 h 10"/>
                <a:gd name="T2" fmla="*/ 6 w 6"/>
                <a:gd name="T3" fmla="*/ 1 h 10"/>
                <a:gd name="T4" fmla="*/ 4 w 6"/>
                <a:gd name="T5" fmla="*/ 10 h 10"/>
                <a:gd name="T6" fmla="*/ 0 w 6"/>
                <a:gd name="T7" fmla="*/ 9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6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4" name="Freeform 206"/>
            <p:cNvSpPr/>
            <p:nvPr/>
          </p:nvSpPr>
          <p:spPr bwMode="auto">
            <a:xfrm>
              <a:off x="10980619" y="482249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5" name="Line 207"/>
            <p:cNvSpPr>
              <a:spLocks noChangeShapeType="1"/>
            </p:cNvSpPr>
            <p:nvPr/>
          </p:nvSpPr>
          <p:spPr bwMode="auto">
            <a:xfrm flipV="1">
              <a:off x="10980619" y="482249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6" name="Freeform 208"/>
            <p:cNvSpPr/>
            <p:nvPr/>
          </p:nvSpPr>
          <p:spPr bwMode="auto">
            <a:xfrm>
              <a:off x="10977393" y="4820878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209"/>
            <p:cNvSpPr/>
            <p:nvPr/>
          </p:nvSpPr>
          <p:spPr bwMode="auto">
            <a:xfrm>
              <a:off x="10967714" y="4817651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8" name="Line 210"/>
            <p:cNvSpPr>
              <a:spLocks noChangeShapeType="1"/>
            </p:cNvSpPr>
            <p:nvPr/>
          </p:nvSpPr>
          <p:spPr bwMode="auto">
            <a:xfrm flipV="1">
              <a:off x="10967714" y="4817651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9" name="Freeform 211"/>
            <p:cNvSpPr/>
            <p:nvPr/>
          </p:nvSpPr>
          <p:spPr bwMode="auto">
            <a:xfrm>
              <a:off x="10964487" y="4817651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0" name="Freeform 212"/>
            <p:cNvSpPr/>
            <p:nvPr/>
          </p:nvSpPr>
          <p:spPr bwMode="auto">
            <a:xfrm>
              <a:off x="10954808" y="4814425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Line 213"/>
            <p:cNvSpPr>
              <a:spLocks noChangeShapeType="1"/>
            </p:cNvSpPr>
            <p:nvPr/>
          </p:nvSpPr>
          <p:spPr bwMode="auto">
            <a:xfrm flipV="1">
              <a:off x="10954808" y="4814425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214"/>
            <p:cNvSpPr/>
            <p:nvPr/>
          </p:nvSpPr>
          <p:spPr bwMode="auto">
            <a:xfrm>
              <a:off x="10951582" y="4812812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215"/>
            <p:cNvSpPr/>
            <p:nvPr/>
          </p:nvSpPr>
          <p:spPr bwMode="auto">
            <a:xfrm>
              <a:off x="10941903" y="4795067"/>
              <a:ext cx="9679" cy="29037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0 h 18"/>
                <a:gd name="T4" fmla="*/ 0 w 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4" name="Line 216"/>
            <p:cNvSpPr>
              <a:spLocks noChangeShapeType="1"/>
            </p:cNvSpPr>
            <p:nvPr/>
          </p:nvSpPr>
          <p:spPr bwMode="auto">
            <a:xfrm flipV="1">
              <a:off x="10941903" y="4795067"/>
              <a:ext cx="9679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5" name="Freeform 217"/>
            <p:cNvSpPr/>
            <p:nvPr/>
          </p:nvSpPr>
          <p:spPr bwMode="auto">
            <a:xfrm>
              <a:off x="10938676" y="4793454"/>
              <a:ext cx="16132" cy="32264"/>
            </a:xfrm>
            <a:custGeom>
              <a:avLst/>
              <a:gdLst>
                <a:gd name="T0" fmla="*/ 6 w 10"/>
                <a:gd name="T1" fmla="*/ 0 h 20"/>
                <a:gd name="T2" fmla="*/ 10 w 10"/>
                <a:gd name="T3" fmla="*/ 2 h 20"/>
                <a:gd name="T4" fmla="*/ 4 w 10"/>
                <a:gd name="T5" fmla="*/ 20 h 20"/>
                <a:gd name="T6" fmla="*/ 0 w 10"/>
                <a:gd name="T7" fmla="*/ 19 h 20"/>
                <a:gd name="T8" fmla="*/ 6 w 1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0">
                  <a:moveTo>
                    <a:pt x="6" y="0"/>
                  </a:moveTo>
                  <a:lnTo>
                    <a:pt x="10" y="2"/>
                  </a:lnTo>
                  <a:lnTo>
                    <a:pt x="4" y="2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218"/>
            <p:cNvSpPr/>
            <p:nvPr/>
          </p:nvSpPr>
          <p:spPr bwMode="auto">
            <a:xfrm>
              <a:off x="10928997" y="4806359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7" name="Line 219"/>
            <p:cNvSpPr>
              <a:spLocks noChangeShapeType="1"/>
            </p:cNvSpPr>
            <p:nvPr/>
          </p:nvSpPr>
          <p:spPr bwMode="auto">
            <a:xfrm flipV="1">
              <a:off x="10928997" y="4806359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8" name="Freeform 220"/>
            <p:cNvSpPr/>
            <p:nvPr/>
          </p:nvSpPr>
          <p:spPr bwMode="auto">
            <a:xfrm>
              <a:off x="10925771" y="4804746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9" name="Freeform 221"/>
            <p:cNvSpPr/>
            <p:nvPr/>
          </p:nvSpPr>
          <p:spPr bwMode="auto">
            <a:xfrm>
              <a:off x="10916092" y="4801520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0" name="Line 222"/>
            <p:cNvSpPr>
              <a:spLocks noChangeShapeType="1"/>
            </p:cNvSpPr>
            <p:nvPr/>
          </p:nvSpPr>
          <p:spPr bwMode="auto">
            <a:xfrm flipV="1">
              <a:off x="10916092" y="4801520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1" name="Freeform 223"/>
            <p:cNvSpPr/>
            <p:nvPr/>
          </p:nvSpPr>
          <p:spPr bwMode="auto">
            <a:xfrm>
              <a:off x="10912865" y="4801520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2" name="Freeform 224"/>
            <p:cNvSpPr/>
            <p:nvPr/>
          </p:nvSpPr>
          <p:spPr bwMode="auto">
            <a:xfrm>
              <a:off x="10903186" y="4798293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3" name="Line 225"/>
            <p:cNvSpPr>
              <a:spLocks noChangeShapeType="1"/>
            </p:cNvSpPr>
            <p:nvPr/>
          </p:nvSpPr>
          <p:spPr bwMode="auto">
            <a:xfrm flipV="1">
              <a:off x="10903186" y="4798293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4" name="Freeform 226"/>
            <p:cNvSpPr/>
            <p:nvPr/>
          </p:nvSpPr>
          <p:spPr bwMode="auto">
            <a:xfrm>
              <a:off x="10899960" y="4796680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5" name="Freeform 227"/>
            <p:cNvSpPr/>
            <p:nvPr/>
          </p:nvSpPr>
          <p:spPr bwMode="auto">
            <a:xfrm>
              <a:off x="10890281" y="4793454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6" name="Line 228"/>
            <p:cNvSpPr>
              <a:spLocks noChangeShapeType="1"/>
            </p:cNvSpPr>
            <p:nvPr/>
          </p:nvSpPr>
          <p:spPr bwMode="auto">
            <a:xfrm flipV="1">
              <a:off x="10890281" y="4793454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7" name="Freeform 229"/>
            <p:cNvSpPr/>
            <p:nvPr/>
          </p:nvSpPr>
          <p:spPr bwMode="auto">
            <a:xfrm>
              <a:off x="10887054" y="4793454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1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1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8" name="Freeform 230"/>
            <p:cNvSpPr/>
            <p:nvPr/>
          </p:nvSpPr>
          <p:spPr bwMode="auto">
            <a:xfrm>
              <a:off x="10877375" y="4790227"/>
              <a:ext cx="4840" cy="1451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0 h 9"/>
                <a:gd name="T4" fmla="*/ 0 w 3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9" name="Line 231"/>
            <p:cNvSpPr>
              <a:spLocks noChangeShapeType="1"/>
            </p:cNvSpPr>
            <p:nvPr/>
          </p:nvSpPr>
          <p:spPr bwMode="auto">
            <a:xfrm flipV="1">
              <a:off x="10877375" y="4790227"/>
              <a:ext cx="4840" cy="1451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0" name="Freeform 232"/>
            <p:cNvSpPr/>
            <p:nvPr/>
          </p:nvSpPr>
          <p:spPr bwMode="auto">
            <a:xfrm>
              <a:off x="10874149" y="4788614"/>
              <a:ext cx="11292" cy="16132"/>
            </a:xfrm>
            <a:custGeom>
              <a:avLst/>
              <a:gdLst>
                <a:gd name="T0" fmla="*/ 3 w 7"/>
                <a:gd name="T1" fmla="*/ 0 h 10"/>
                <a:gd name="T2" fmla="*/ 7 w 7"/>
                <a:gd name="T3" fmla="*/ 2 h 10"/>
                <a:gd name="T4" fmla="*/ 4 w 7"/>
                <a:gd name="T5" fmla="*/ 10 h 10"/>
                <a:gd name="T6" fmla="*/ 0 w 7"/>
                <a:gd name="T7" fmla="*/ 9 h 10"/>
                <a:gd name="T8" fmla="*/ 3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7" y="2"/>
                  </a:lnTo>
                  <a:lnTo>
                    <a:pt x="4" y="10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1" name="Freeform 233"/>
            <p:cNvSpPr/>
            <p:nvPr/>
          </p:nvSpPr>
          <p:spPr bwMode="auto">
            <a:xfrm>
              <a:off x="10864470" y="4770869"/>
              <a:ext cx="8066" cy="29037"/>
            </a:xfrm>
            <a:custGeom>
              <a:avLst/>
              <a:gdLst>
                <a:gd name="T0" fmla="*/ 0 w 5"/>
                <a:gd name="T1" fmla="*/ 18 h 18"/>
                <a:gd name="T2" fmla="*/ 5 w 5"/>
                <a:gd name="T3" fmla="*/ 0 h 18"/>
                <a:gd name="T4" fmla="*/ 0 w 5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8">
                  <a:moveTo>
                    <a:pt x="0" y="18"/>
                  </a:moveTo>
                  <a:lnTo>
                    <a:pt x="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6B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2" name="Line 234"/>
            <p:cNvSpPr>
              <a:spLocks noChangeShapeType="1"/>
            </p:cNvSpPr>
            <p:nvPr/>
          </p:nvSpPr>
          <p:spPr bwMode="auto">
            <a:xfrm flipV="1">
              <a:off x="10864470" y="4770869"/>
              <a:ext cx="8066" cy="290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Freeform 235"/>
            <p:cNvSpPr/>
            <p:nvPr/>
          </p:nvSpPr>
          <p:spPr bwMode="auto">
            <a:xfrm>
              <a:off x="10861243" y="4770869"/>
              <a:ext cx="14519" cy="30651"/>
            </a:xfrm>
            <a:custGeom>
              <a:avLst/>
              <a:gdLst>
                <a:gd name="T0" fmla="*/ 5 w 9"/>
                <a:gd name="T1" fmla="*/ 0 h 19"/>
                <a:gd name="T2" fmla="*/ 9 w 9"/>
                <a:gd name="T3" fmla="*/ 1 h 19"/>
                <a:gd name="T4" fmla="*/ 4 w 9"/>
                <a:gd name="T5" fmla="*/ 19 h 19"/>
                <a:gd name="T6" fmla="*/ 0 w 9"/>
                <a:gd name="T7" fmla="*/ 18 h 19"/>
                <a:gd name="T8" fmla="*/ 5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91" name="组合 690"/>
          <p:cNvGrpSpPr/>
          <p:nvPr/>
        </p:nvGrpSpPr>
        <p:grpSpPr>
          <a:xfrm>
            <a:off x="6603980" y="1869605"/>
            <a:ext cx="596721" cy="789477"/>
            <a:chOff x="7190650" y="1670587"/>
            <a:chExt cx="596721" cy="789477"/>
          </a:xfrm>
        </p:grpSpPr>
        <p:sp>
          <p:nvSpPr>
            <p:cNvPr id="478" name="Freeform 9"/>
            <p:cNvSpPr/>
            <p:nvPr/>
          </p:nvSpPr>
          <p:spPr bwMode="auto">
            <a:xfrm>
              <a:off x="7301382" y="1670587"/>
              <a:ext cx="483939" cy="524950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5" name="Freeform 46"/>
            <p:cNvSpPr/>
            <p:nvPr/>
          </p:nvSpPr>
          <p:spPr bwMode="auto">
            <a:xfrm>
              <a:off x="7317787" y="1752611"/>
              <a:ext cx="346549" cy="37935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6" name="Freeform 47"/>
            <p:cNvSpPr>
              <a:spLocks noEditPoints="1"/>
            </p:cNvSpPr>
            <p:nvPr/>
          </p:nvSpPr>
          <p:spPr bwMode="auto">
            <a:xfrm>
              <a:off x="7243965" y="1674689"/>
              <a:ext cx="481889" cy="524950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9" name="Freeform 10"/>
            <p:cNvSpPr>
              <a:spLocks noEditPoints="1"/>
            </p:cNvSpPr>
            <p:nvPr/>
          </p:nvSpPr>
          <p:spPr bwMode="auto">
            <a:xfrm>
              <a:off x="7250118" y="2082756"/>
              <a:ext cx="219413" cy="213261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2" name="Freeform 13"/>
            <p:cNvSpPr/>
            <p:nvPr/>
          </p:nvSpPr>
          <p:spPr bwMode="auto">
            <a:xfrm>
              <a:off x="7531048" y="2248854"/>
              <a:ext cx="256323" cy="207110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7" name="Freeform 48"/>
            <p:cNvSpPr>
              <a:spLocks noEditPoints="1"/>
            </p:cNvSpPr>
            <p:nvPr/>
          </p:nvSpPr>
          <p:spPr bwMode="auto">
            <a:xfrm>
              <a:off x="7190650" y="2088907"/>
              <a:ext cx="219413" cy="211210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Freeform 236"/>
            <p:cNvSpPr/>
            <p:nvPr/>
          </p:nvSpPr>
          <p:spPr bwMode="auto">
            <a:xfrm>
              <a:off x="7557705" y="2263207"/>
              <a:ext cx="24607" cy="14354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Freeform 237"/>
            <p:cNvSpPr/>
            <p:nvPr/>
          </p:nvSpPr>
          <p:spPr bwMode="auto">
            <a:xfrm>
              <a:off x="7473632" y="2252954"/>
              <a:ext cx="254273" cy="207110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6" name="Freeform 238"/>
            <p:cNvSpPr/>
            <p:nvPr/>
          </p:nvSpPr>
          <p:spPr bwMode="auto">
            <a:xfrm>
              <a:off x="7502339" y="2398546"/>
              <a:ext cx="36910" cy="18456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7" name="Freeform 239"/>
            <p:cNvSpPr/>
            <p:nvPr/>
          </p:nvSpPr>
          <p:spPr bwMode="auto">
            <a:xfrm>
              <a:off x="7487985" y="2380090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8" name="Freeform 240"/>
            <p:cNvSpPr/>
            <p:nvPr/>
          </p:nvSpPr>
          <p:spPr bwMode="auto">
            <a:xfrm>
              <a:off x="7490036" y="2365736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9" name="Freeform 241"/>
            <p:cNvSpPr/>
            <p:nvPr/>
          </p:nvSpPr>
          <p:spPr bwMode="auto">
            <a:xfrm>
              <a:off x="7492086" y="2351383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0" name="Freeform 242"/>
            <p:cNvSpPr/>
            <p:nvPr/>
          </p:nvSpPr>
          <p:spPr bwMode="auto">
            <a:xfrm>
              <a:off x="7496188" y="2337029"/>
              <a:ext cx="34860" cy="16404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1" name="Freeform 243"/>
            <p:cNvSpPr/>
            <p:nvPr/>
          </p:nvSpPr>
          <p:spPr bwMode="auto">
            <a:xfrm>
              <a:off x="7498238" y="2322674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Freeform 244"/>
            <p:cNvSpPr/>
            <p:nvPr/>
          </p:nvSpPr>
          <p:spPr bwMode="auto">
            <a:xfrm>
              <a:off x="7500289" y="2308320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Freeform 245"/>
            <p:cNvSpPr/>
            <p:nvPr/>
          </p:nvSpPr>
          <p:spPr bwMode="auto">
            <a:xfrm>
              <a:off x="7502339" y="2293966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Freeform 246"/>
            <p:cNvSpPr/>
            <p:nvPr/>
          </p:nvSpPr>
          <p:spPr bwMode="auto">
            <a:xfrm>
              <a:off x="7504391" y="2279611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5" name="Freeform 247"/>
            <p:cNvSpPr/>
            <p:nvPr/>
          </p:nvSpPr>
          <p:spPr bwMode="auto">
            <a:xfrm>
              <a:off x="7506441" y="2265258"/>
              <a:ext cx="36910" cy="16404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6" name="Freeform 248"/>
            <p:cNvSpPr/>
            <p:nvPr/>
          </p:nvSpPr>
          <p:spPr bwMode="auto">
            <a:xfrm>
              <a:off x="7592566" y="2287814"/>
              <a:ext cx="118934" cy="15584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7" name="Freeform 249"/>
            <p:cNvSpPr/>
            <p:nvPr/>
          </p:nvSpPr>
          <p:spPr bwMode="auto">
            <a:xfrm>
              <a:off x="7606920" y="2296017"/>
              <a:ext cx="26657" cy="129187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8" name="Freeform 250"/>
            <p:cNvSpPr/>
            <p:nvPr/>
          </p:nvSpPr>
          <p:spPr bwMode="auto">
            <a:xfrm>
              <a:off x="7627426" y="2298067"/>
              <a:ext cx="28709" cy="13123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9" name="Freeform 251"/>
            <p:cNvSpPr/>
            <p:nvPr/>
          </p:nvSpPr>
          <p:spPr bwMode="auto">
            <a:xfrm>
              <a:off x="7649982" y="2302168"/>
              <a:ext cx="28709" cy="13123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0" name="Freeform 252"/>
            <p:cNvSpPr/>
            <p:nvPr/>
          </p:nvSpPr>
          <p:spPr bwMode="auto">
            <a:xfrm>
              <a:off x="7672539" y="2306270"/>
              <a:ext cx="26657" cy="129187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25" name="组合 1124"/>
          <p:cNvGrpSpPr/>
          <p:nvPr/>
        </p:nvGrpSpPr>
        <p:grpSpPr>
          <a:xfrm>
            <a:off x="6673519" y="2628212"/>
            <a:ext cx="2294609" cy="1631301"/>
            <a:chOff x="6673519" y="2628212"/>
            <a:chExt cx="2294609" cy="1631301"/>
          </a:xfrm>
        </p:grpSpPr>
        <p:sp>
          <p:nvSpPr>
            <p:cNvPr id="488" name="Freeform 19"/>
            <p:cNvSpPr>
              <a:spLocks noEditPoints="1"/>
            </p:cNvSpPr>
            <p:nvPr/>
          </p:nvSpPr>
          <p:spPr bwMode="auto">
            <a:xfrm>
              <a:off x="6942529" y="2628212"/>
              <a:ext cx="1734798" cy="1609711"/>
            </a:xfrm>
            <a:custGeom>
              <a:avLst/>
              <a:gdLst>
                <a:gd name="T0" fmla="*/ 3859 w 3859"/>
                <a:gd name="T1" fmla="*/ 3385 h 3580"/>
                <a:gd name="T2" fmla="*/ 3859 w 3859"/>
                <a:gd name="T3" fmla="*/ 196 h 3580"/>
                <a:gd name="T4" fmla="*/ 3664 w 3859"/>
                <a:gd name="T5" fmla="*/ 0 h 3580"/>
                <a:gd name="T6" fmla="*/ 1483 w 3859"/>
                <a:gd name="T7" fmla="*/ 0 h 3580"/>
                <a:gd name="T8" fmla="*/ 1288 w 3859"/>
                <a:gd name="T9" fmla="*/ 196 h 3580"/>
                <a:gd name="T10" fmla="*/ 1288 w 3859"/>
                <a:gd name="T11" fmla="*/ 1130 h 3580"/>
                <a:gd name="T12" fmla="*/ 156 w 3859"/>
                <a:gd name="T13" fmla="*/ 1534 h 3580"/>
                <a:gd name="T14" fmla="*/ 105 w 3859"/>
                <a:gd name="T15" fmla="*/ 1605 h 3580"/>
                <a:gd name="T16" fmla="*/ 13 w 3859"/>
                <a:gd name="T17" fmla="*/ 2606 h 3580"/>
                <a:gd name="T18" fmla="*/ 247 w 3859"/>
                <a:gd name="T19" fmla="*/ 2887 h 3580"/>
                <a:gd name="T20" fmla="*/ 1189 w 3859"/>
                <a:gd name="T21" fmla="*/ 2973 h 3580"/>
                <a:gd name="T22" fmla="*/ 1288 w 3859"/>
                <a:gd name="T23" fmla="*/ 2952 h 3580"/>
                <a:gd name="T24" fmla="*/ 1288 w 3859"/>
                <a:gd name="T25" fmla="*/ 3385 h 3580"/>
                <a:gd name="T26" fmla="*/ 1483 w 3859"/>
                <a:gd name="T27" fmla="*/ 3580 h 3580"/>
                <a:gd name="T28" fmla="*/ 3664 w 3859"/>
                <a:gd name="T29" fmla="*/ 3580 h 3580"/>
                <a:gd name="T30" fmla="*/ 3859 w 3859"/>
                <a:gd name="T31" fmla="*/ 3385 h 3580"/>
                <a:gd name="T32" fmla="*/ 1191 w 3859"/>
                <a:gd name="T33" fmla="*/ 1591 h 3580"/>
                <a:gd name="T34" fmla="*/ 1149 w 3859"/>
                <a:gd name="T35" fmla="*/ 1548 h 3580"/>
                <a:gd name="T36" fmla="*/ 1173 w 3859"/>
                <a:gd name="T37" fmla="*/ 1494 h 3580"/>
                <a:gd name="T38" fmla="*/ 1288 w 3859"/>
                <a:gd name="T39" fmla="*/ 1436 h 3580"/>
                <a:gd name="T40" fmla="*/ 1288 w 3859"/>
                <a:gd name="T41" fmla="*/ 1600 h 3580"/>
                <a:gd name="T42" fmla="*/ 1191 w 3859"/>
                <a:gd name="T43" fmla="*/ 1591 h 3580"/>
                <a:gd name="T44" fmla="*/ 1231 w 3859"/>
                <a:gd name="T45" fmla="*/ 2634 h 3580"/>
                <a:gd name="T46" fmla="*/ 1232 w 3859"/>
                <a:gd name="T47" fmla="*/ 2632 h 3580"/>
                <a:gd name="T48" fmla="*/ 1288 w 3859"/>
                <a:gd name="T49" fmla="*/ 2637 h 3580"/>
                <a:gd name="T50" fmla="*/ 1288 w 3859"/>
                <a:gd name="T51" fmla="*/ 2654 h 3580"/>
                <a:gd name="T52" fmla="*/ 1231 w 3859"/>
                <a:gd name="T53" fmla="*/ 2634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59" h="3580">
                  <a:moveTo>
                    <a:pt x="3859" y="3385"/>
                  </a:moveTo>
                  <a:cubicBezTo>
                    <a:pt x="3859" y="196"/>
                    <a:pt x="3859" y="196"/>
                    <a:pt x="3859" y="196"/>
                  </a:cubicBezTo>
                  <a:cubicBezTo>
                    <a:pt x="3859" y="88"/>
                    <a:pt x="3771" y="0"/>
                    <a:pt x="3664" y="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375" y="0"/>
                    <a:pt x="1288" y="88"/>
                    <a:pt x="1288" y="196"/>
                  </a:cubicBezTo>
                  <a:cubicBezTo>
                    <a:pt x="1288" y="1130"/>
                    <a:pt x="1288" y="1130"/>
                    <a:pt x="1288" y="1130"/>
                  </a:cubicBezTo>
                  <a:cubicBezTo>
                    <a:pt x="156" y="1534"/>
                    <a:pt x="156" y="1534"/>
                    <a:pt x="156" y="1534"/>
                  </a:cubicBezTo>
                  <a:cubicBezTo>
                    <a:pt x="127" y="1547"/>
                    <a:pt x="108" y="1574"/>
                    <a:pt x="105" y="1605"/>
                  </a:cubicBezTo>
                  <a:cubicBezTo>
                    <a:pt x="91" y="1755"/>
                    <a:pt x="43" y="2284"/>
                    <a:pt x="13" y="2606"/>
                  </a:cubicBezTo>
                  <a:cubicBezTo>
                    <a:pt x="0" y="2748"/>
                    <a:pt x="105" y="2874"/>
                    <a:pt x="247" y="2887"/>
                  </a:cubicBezTo>
                  <a:cubicBezTo>
                    <a:pt x="706" y="2929"/>
                    <a:pt x="1189" y="2973"/>
                    <a:pt x="1189" y="2973"/>
                  </a:cubicBezTo>
                  <a:cubicBezTo>
                    <a:pt x="1225" y="2977"/>
                    <a:pt x="1259" y="2969"/>
                    <a:pt x="1288" y="2952"/>
                  </a:cubicBezTo>
                  <a:cubicBezTo>
                    <a:pt x="1288" y="3385"/>
                    <a:pt x="1288" y="3385"/>
                    <a:pt x="1288" y="3385"/>
                  </a:cubicBezTo>
                  <a:cubicBezTo>
                    <a:pt x="1288" y="3493"/>
                    <a:pt x="1375" y="3580"/>
                    <a:pt x="1483" y="3580"/>
                  </a:cubicBezTo>
                  <a:cubicBezTo>
                    <a:pt x="3664" y="3580"/>
                    <a:pt x="3664" y="3580"/>
                    <a:pt x="3664" y="3580"/>
                  </a:cubicBezTo>
                  <a:cubicBezTo>
                    <a:pt x="3771" y="3580"/>
                    <a:pt x="3859" y="3493"/>
                    <a:pt x="3859" y="3385"/>
                  </a:cubicBezTo>
                  <a:close/>
                  <a:moveTo>
                    <a:pt x="1191" y="1591"/>
                  </a:moveTo>
                  <a:cubicBezTo>
                    <a:pt x="1170" y="1589"/>
                    <a:pt x="1153" y="1569"/>
                    <a:pt x="1149" y="1548"/>
                  </a:cubicBezTo>
                  <a:cubicBezTo>
                    <a:pt x="1145" y="1527"/>
                    <a:pt x="1155" y="1504"/>
                    <a:pt x="1173" y="1494"/>
                  </a:cubicBezTo>
                  <a:cubicBezTo>
                    <a:pt x="1213" y="1469"/>
                    <a:pt x="1252" y="1451"/>
                    <a:pt x="1288" y="1436"/>
                  </a:cubicBezTo>
                  <a:cubicBezTo>
                    <a:pt x="1288" y="1600"/>
                    <a:pt x="1288" y="1600"/>
                    <a:pt x="1288" y="1600"/>
                  </a:cubicBezTo>
                  <a:lnTo>
                    <a:pt x="1191" y="1591"/>
                  </a:lnTo>
                  <a:close/>
                  <a:moveTo>
                    <a:pt x="1231" y="2634"/>
                  </a:moveTo>
                  <a:cubicBezTo>
                    <a:pt x="1232" y="2633"/>
                    <a:pt x="1232" y="2632"/>
                    <a:pt x="1232" y="2632"/>
                  </a:cubicBezTo>
                  <a:cubicBezTo>
                    <a:pt x="1288" y="2637"/>
                    <a:pt x="1288" y="2637"/>
                    <a:pt x="1288" y="2637"/>
                  </a:cubicBezTo>
                  <a:cubicBezTo>
                    <a:pt x="1288" y="2654"/>
                    <a:pt x="1288" y="2654"/>
                    <a:pt x="1288" y="2654"/>
                  </a:cubicBezTo>
                  <a:cubicBezTo>
                    <a:pt x="1271" y="2644"/>
                    <a:pt x="1252" y="2637"/>
                    <a:pt x="1231" y="2634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90" name="组合 689"/>
            <p:cNvGrpSpPr/>
            <p:nvPr/>
          </p:nvGrpSpPr>
          <p:grpSpPr>
            <a:xfrm>
              <a:off x="6673519" y="2649802"/>
              <a:ext cx="2294609" cy="1609711"/>
              <a:chOff x="6325302" y="2634363"/>
              <a:chExt cx="2294609" cy="1609711"/>
            </a:xfrm>
          </p:grpSpPr>
          <p:sp>
            <p:nvSpPr>
              <p:cNvPr id="489" name="Freeform 20"/>
              <p:cNvSpPr/>
              <p:nvPr/>
            </p:nvSpPr>
            <p:spPr bwMode="auto">
              <a:xfrm>
                <a:off x="6341706" y="3190073"/>
                <a:ext cx="600822" cy="725909"/>
              </a:xfrm>
              <a:custGeom>
                <a:avLst/>
                <a:gdLst>
                  <a:gd name="T0" fmla="*/ 1230 w 1332"/>
                  <a:gd name="T1" fmla="*/ 225 h 1612"/>
                  <a:gd name="T2" fmla="*/ 1105 w 1332"/>
                  <a:gd name="T3" fmla="*/ 213 h 1612"/>
                  <a:gd name="T4" fmla="*/ 1042 w 1332"/>
                  <a:gd name="T5" fmla="*/ 115 h 1612"/>
                  <a:gd name="T6" fmla="*/ 27 w 1332"/>
                  <a:gd name="T7" fmla="*/ 0 h 1612"/>
                  <a:gd name="T8" fmla="*/ 97 w 1332"/>
                  <a:gd name="T9" fmla="*/ 782 h 1612"/>
                  <a:gd name="T10" fmla="*/ 92 w 1332"/>
                  <a:gd name="T11" fmla="*/ 1095 h 1612"/>
                  <a:gd name="T12" fmla="*/ 103 w 1332"/>
                  <a:gd name="T13" fmla="*/ 1556 h 1612"/>
                  <a:gd name="T14" fmla="*/ 905 w 1332"/>
                  <a:gd name="T15" fmla="*/ 1609 h 1612"/>
                  <a:gd name="T16" fmla="*/ 981 w 1332"/>
                  <a:gd name="T17" fmla="*/ 1539 h 1612"/>
                  <a:gd name="T18" fmla="*/ 1108 w 1332"/>
                  <a:gd name="T19" fmla="*/ 1550 h 1612"/>
                  <a:gd name="T20" fmla="*/ 1224 w 1332"/>
                  <a:gd name="T21" fmla="*/ 1454 h 1612"/>
                  <a:gd name="T22" fmla="*/ 1275 w 1332"/>
                  <a:gd name="T23" fmla="*/ 897 h 1612"/>
                  <a:gd name="T24" fmla="*/ 1326 w 1332"/>
                  <a:gd name="T25" fmla="*/ 341 h 1612"/>
                  <a:gd name="T26" fmla="*/ 1230 w 1332"/>
                  <a:gd name="T27" fmla="*/ 225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32" h="1612">
                    <a:moveTo>
                      <a:pt x="1230" y="225"/>
                    </a:moveTo>
                    <a:cubicBezTo>
                      <a:pt x="1105" y="213"/>
                      <a:pt x="1105" y="213"/>
                      <a:pt x="1105" y="213"/>
                    </a:cubicBezTo>
                    <a:cubicBezTo>
                      <a:pt x="1105" y="161"/>
                      <a:pt x="1079" y="119"/>
                      <a:pt x="1042" y="11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246"/>
                      <a:pt x="106" y="530"/>
                      <a:pt x="97" y="782"/>
                    </a:cubicBezTo>
                    <a:cubicBezTo>
                      <a:pt x="94" y="886"/>
                      <a:pt x="92" y="990"/>
                      <a:pt x="92" y="1095"/>
                    </a:cubicBezTo>
                    <a:cubicBezTo>
                      <a:pt x="92" y="1249"/>
                      <a:pt x="96" y="1403"/>
                      <a:pt x="103" y="1556"/>
                    </a:cubicBezTo>
                    <a:cubicBezTo>
                      <a:pt x="905" y="1609"/>
                      <a:pt x="905" y="1609"/>
                      <a:pt x="905" y="1609"/>
                    </a:cubicBezTo>
                    <a:cubicBezTo>
                      <a:pt x="938" y="1612"/>
                      <a:pt x="969" y="1582"/>
                      <a:pt x="981" y="1539"/>
                    </a:cubicBezTo>
                    <a:cubicBezTo>
                      <a:pt x="1108" y="1550"/>
                      <a:pt x="1108" y="1550"/>
                      <a:pt x="1108" y="1550"/>
                    </a:cubicBezTo>
                    <a:cubicBezTo>
                      <a:pt x="1167" y="1556"/>
                      <a:pt x="1219" y="1513"/>
                      <a:pt x="1224" y="1454"/>
                    </a:cubicBezTo>
                    <a:cubicBezTo>
                      <a:pt x="1275" y="897"/>
                      <a:pt x="1275" y="897"/>
                      <a:pt x="1275" y="897"/>
                    </a:cubicBezTo>
                    <a:cubicBezTo>
                      <a:pt x="1326" y="341"/>
                      <a:pt x="1326" y="341"/>
                      <a:pt x="1326" y="341"/>
                    </a:cubicBezTo>
                    <a:cubicBezTo>
                      <a:pt x="1332" y="282"/>
                      <a:pt x="1289" y="230"/>
                      <a:pt x="1230" y="225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1" name="Freeform 353"/>
              <p:cNvSpPr/>
              <p:nvPr/>
            </p:nvSpPr>
            <p:spPr bwMode="auto">
              <a:xfrm>
                <a:off x="7463379" y="2634363"/>
                <a:ext cx="1156532" cy="1609711"/>
              </a:xfrm>
              <a:custGeom>
                <a:avLst/>
                <a:gdLst>
                  <a:gd name="T0" fmla="*/ 2571 w 2571"/>
                  <a:gd name="T1" fmla="*/ 195 h 3579"/>
                  <a:gd name="T2" fmla="*/ 2375 w 2571"/>
                  <a:gd name="T3" fmla="*/ 0 h 3579"/>
                  <a:gd name="T4" fmla="*/ 195 w 2571"/>
                  <a:gd name="T5" fmla="*/ 0 h 3579"/>
                  <a:gd name="T6" fmla="*/ 0 w 2571"/>
                  <a:gd name="T7" fmla="*/ 195 h 3579"/>
                  <a:gd name="T8" fmla="*/ 0 w 2571"/>
                  <a:gd name="T9" fmla="*/ 3384 h 3579"/>
                  <a:gd name="T10" fmla="*/ 195 w 2571"/>
                  <a:gd name="T11" fmla="*/ 3579 h 3579"/>
                  <a:gd name="T12" fmla="*/ 2375 w 2571"/>
                  <a:gd name="T13" fmla="*/ 3579 h 3579"/>
                  <a:gd name="T14" fmla="*/ 2571 w 2571"/>
                  <a:gd name="T15" fmla="*/ 3384 h 3579"/>
                  <a:gd name="T16" fmla="*/ 2571 w 2571"/>
                  <a:gd name="T17" fmla="*/ 195 h 3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1" h="3579">
                    <a:moveTo>
                      <a:pt x="2571" y="195"/>
                    </a:moveTo>
                    <a:cubicBezTo>
                      <a:pt x="2571" y="87"/>
                      <a:pt x="2483" y="0"/>
                      <a:pt x="237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3384"/>
                      <a:pt x="0" y="3384"/>
                      <a:pt x="0" y="3384"/>
                    </a:cubicBezTo>
                    <a:cubicBezTo>
                      <a:pt x="0" y="3492"/>
                      <a:pt x="87" y="3579"/>
                      <a:pt x="195" y="3579"/>
                    </a:cubicBezTo>
                    <a:cubicBezTo>
                      <a:pt x="2375" y="3579"/>
                      <a:pt x="2375" y="3579"/>
                      <a:pt x="2375" y="3579"/>
                    </a:cubicBezTo>
                    <a:cubicBezTo>
                      <a:pt x="2483" y="3579"/>
                      <a:pt x="2571" y="3492"/>
                      <a:pt x="2571" y="3384"/>
                    </a:cubicBezTo>
                    <a:lnTo>
                      <a:pt x="2571" y="19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2" name="Rectangle 354"/>
              <p:cNvSpPr>
                <a:spLocks noChangeArrowheads="1"/>
              </p:cNvSpPr>
              <p:nvPr/>
            </p:nvSpPr>
            <p:spPr bwMode="auto">
              <a:xfrm>
                <a:off x="7547452" y="2773804"/>
                <a:ext cx="988383" cy="1398500"/>
              </a:xfrm>
              <a:prstGeom prst="rect">
                <a:avLst/>
              </a:pr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3" name="Freeform 355"/>
              <p:cNvSpPr/>
              <p:nvPr/>
            </p:nvSpPr>
            <p:spPr bwMode="auto">
              <a:xfrm>
                <a:off x="7957569" y="4196911"/>
                <a:ext cx="168148" cy="14354"/>
              </a:xfrm>
              <a:custGeom>
                <a:avLst/>
                <a:gdLst>
                  <a:gd name="T0" fmla="*/ 15 w 370"/>
                  <a:gd name="T1" fmla="*/ 0 h 29"/>
                  <a:gd name="T2" fmla="*/ 0 w 370"/>
                  <a:gd name="T3" fmla="*/ 14 h 29"/>
                  <a:gd name="T4" fmla="*/ 0 w 370"/>
                  <a:gd name="T5" fmla="*/ 14 h 29"/>
                  <a:gd name="T6" fmla="*/ 15 w 370"/>
                  <a:gd name="T7" fmla="*/ 29 h 29"/>
                  <a:gd name="T8" fmla="*/ 355 w 370"/>
                  <a:gd name="T9" fmla="*/ 29 h 29"/>
                  <a:gd name="T10" fmla="*/ 370 w 370"/>
                  <a:gd name="T11" fmla="*/ 14 h 29"/>
                  <a:gd name="T12" fmla="*/ 370 w 370"/>
                  <a:gd name="T13" fmla="*/ 14 h 29"/>
                  <a:gd name="T14" fmla="*/ 355 w 370"/>
                  <a:gd name="T15" fmla="*/ 0 h 29"/>
                  <a:gd name="T16" fmla="*/ 15 w 370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29">
                    <a:moveTo>
                      <a:pt x="15" y="0"/>
                    </a:moveTo>
                    <a:cubicBezTo>
                      <a:pt x="7" y="0"/>
                      <a:pt x="0" y="6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7" y="29"/>
                      <a:pt x="15" y="29"/>
                    </a:cubicBezTo>
                    <a:cubicBezTo>
                      <a:pt x="355" y="29"/>
                      <a:pt x="355" y="29"/>
                      <a:pt x="355" y="29"/>
                    </a:cubicBezTo>
                    <a:cubicBezTo>
                      <a:pt x="363" y="29"/>
                      <a:pt x="370" y="22"/>
                      <a:pt x="370" y="14"/>
                    </a:cubicBezTo>
                    <a:cubicBezTo>
                      <a:pt x="370" y="14"/>
                      <a:pt x="370" y="14"/>
                      <a:pt x="370" y="14"/>
                    </a:cubicBezTo>
                    <a:cubicBezTo>
                      <a:pt x="370" y="6"/>
                      <a:pt x="363" y="0"/>
                      <a:pt x="355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4" name="Rectangle 356"/>
              <p:cNvSpPr>
                <a:spLocks noChangeArrowheads="1"/>
              </p:cNvSpPr>
              <p:nvPr/>
            </p:nvSpPr>
            <p:spPr bwMode="auto">
              <a:xfrm>
                <a:off x="8396396" y="3794996"/>
                <a:ext cx="79973" cy="332195"/>
              </a:xfrm>
              <a:prstGeom prst="rect">
                <a:avLst/>
              </a:pr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5" name="Rectangle 357"/>
              <p:cNvSpPr>
                <a:spLocks noChangeArrowheads="1"/>
              </p:cNvSpPr>
              <p:nvPr/>
            </p:nvSpPr>
            <p:spPr bwMode="auto">
              <a:xfrm>
                <a:off x="7608970" y="3794996"/>
                <a:ext cx="79973" cy="332195"/>
              </a:xfrm>
              <a:prstGeom prst="rect">
                <a:avLst/>
              </a:pr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6" name="Rectangle 358"/>
              <p:cNvSpPr>
                <a:spLocks noChangeArrowheads="1"/>
              </p:cNvSpPr>
              <p:nvPr/>
            </p:nvSpPr>
            <p:spPr bwMode="auto">
              <a:xfrm>
                <a:off x="7608970" y="2802512"/>
                <a:ext cx="79973" cy="332195"/>
              </a:xfrm>
              <a:prstGeom prst="rect">
                <a:avLst/>
              </a:pr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7" name="Rectangle 359"/>
              <p:cNvSpPr>
                <a:spLocks noChangeArrowheads="1"/>
              </p:cNvSpPr>
              <p:nvPr/>
            </p:nvSpPr>
            <p:spPr bwMode="auto">
              <a:xfrm>
                <a:off x="8396396" y="2837372"/>
                <a:ext cx="79973" cy="330145"/>
              </a:xfrm>
              <a:prstGeom prst="rect">
                <a:avLst/>
              </a:pr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8" name="Freeform 360"/>
              <p:cNvSpPr/>
              <p:nvPr/>
            </p:nvSpPr>
            <p:spPr bwMode="auto">
              <a:xfrm>
                <a:off x="8174932" y="3274147"/>
                <a:ext cx="145592" cy="354752"/>
              </a:xfrm>
              <a:custGeom>
                <a:avLst/>
                <a:gdLst>
                  <a:gd name="T0" fmla="*/ 263 w 321"/>
                  <a:gd name="T1" fmla="*/ 429 h 787"/>
                  <a:gd name="T2" fmla="*/ 265 w 321"/>
                  <a:gd name="T3" fmla="*/ 406 h 787"/>
                  <a:gd name="T4" fmla="*/ 291 w 321"/>
                  <a:gd name="T5" fmla="*/ 389 h 787"/>
                  <a:gd name="T6" fmla="*/ 321 w 321"/>
                  <a:gd name="T7" fmla="*/ 371 h 787"/>
                  <a:gd name="T8" fmla="*/ 290 w 321"/>
                  <a:gd name="T9" fmla="*/ 354 h 787"/>
                  <a:gd name="T10" fmla="*/ 264 w 321"/>
                  <a:gd name="T11" fmla="*/ 339 h 787"/>
                  <a:gd name="T12" fmla="*/ 116 w 321"/>
                  <a:gd name="T13" fmla="*/ 0 h 787"/>
                  <a:gd name="T14" fmla="*/ 67 w 321"/>
                  <a:gd name="T15" fmla="*/ 45 h 787"/>
                  <a:gd name="T16" fmla="*/ 64 w 321"/>
                  <a:gd name="T17" fmla="*/ 48 h 787"/>
                  <a:gd name="T18" fmla="*/ 16 w 321"/>
                  <a:gd name="T19" fmla="*/ 92 h 787"/>
                  <a:gd name="T20" fmla="*/ 128 w 321"/>
                  <a:gd name="T21" fmla="*/ 418 h 787"/>
                  <a:gd name="T22" fmla="*/ 0 w 321"/>
                  <a:gd name="T23" fmla="*/ 690 h 787"/>
                  <a:gd name="T24" fmla="*/ 46 w 321"/>
                  <a:gd name="T25" fmla="*/ 737 h 787"/>
                  <a:gd name="T26" fmla="*/ 49 w 321"/>
                  <a:gd name="T27" fmla="*/ 740 h 787"/>
                  <a:gd name="T28" fmla="*/ 95 w 321"/>
                  <a:gd name="T29" fmla="*/ 787 h 787"/>
                  <a:gd name="T30" fmla="*/ 263 w 321"/>
                  <a:gd name="T31" fmla="*/ 429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1" h="787">
                    <a:moveTo>
                      <a:pt x="263" y="429"/>
                    </a:moveTo>
                    <a:cubicBezTo>
                      <a:pt x="264" y="421"/>
                      <a:pt x="264" y="413"/>
                      <a:pt x="265" y="406"/>
                    </a:cubicBezTo>
                    <a:cubicBezTo>
                      <a:pt x="291" y="389"/>
                      <a:pt x="291" y="389"/>
                      <a:pt x="291" y="389"/>
                    </a:cubicBezTo>
                    <a:cubicBezTo>
                      <a:pt x="321" y="371"/>
                      <a:pt x="321" y="371"/>
                      <a:pt x="321" y="371"/>
                    </a:cubicBezTo>
                    <a:cubicBezTo>
                      <a:pt x="290" y="354"/>
                      <a:pt x="290" y="354"/>
                      <a:pt x="290" y="354"/>
                    </a:cubicBezTo>
                    <a:cubicBezTo>
                      <a:pt x="264" y="339"/>
                      <a:pt x="264" y="339"/>
                      <a:pt x="264" y="339"/>
                    </a:cubicBezTo>
                    <a:cubicBezTo>
                      <a:pt x="254" y="210"/>
                      <a:pt x="200" y="92"/>
                      <a:pt x="116" y="0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94" y="178"/>
                      <a:pt x="138" y="294"/>
                      <a:pt x="128" y="418"/>
                    </a:cubicBezTo>
                    <a:cubicBezTo>
                      <a:pt x="119" y="525"/>
                      <a:pt x="71" y="620"/>
                      <a:pt x="0" y="690"/>
                    </a:cubicBezTo>
                    <a:cubicBezTo>
                      <a:pt x="46" y="737"/>
                      <a:pt x="46" y="737"/>
                      <a:pt x="46" y="737"/>
                    </a:cubicBezTo>
                    <a:cubicBezTo>
                      <a:pt x="49" y="740"/>
                      <a:pt x="49" y="740"/>
                      <a:pt x="49" y="740"/>
                    </a:cubicBezTo>
                    <a:cubicBezTo>
                      <a:pt x="95" y="787"/>
                      <a:pt x="95" y="787"/>
                      <a:pt x="95" y="787"/>
                    </a:cubicBezTo>
                    <a:cubicBezTo>
                      <a:pt x="189" y="695"/>
                      <a:pt x="252" y="570"/>
                      <a:pt x="263" y="429"/>
                    </a:cubicBez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9" name="Freeform 361"/>
              <p:cNvSpPr/>
              <p:nvPr/>
            </p:nvSpPr>
            <p:spPr bwMode="auto">
              <a:xfrm>
                <a:off x="8014987" y="3585836"/>
                <a:ext cx="203008" cy="120985"/>
              </a:xfrm>
              <a:custGeom>
                <a:avLst/>
                <a:gdLst>
                  <a:gd name="T0" fmla="*/ 242 w 453"/>
                  <a:gd name="T1" fmla="*/ 249 h 272"/>
                  <a:gd name="T2" fmla="*/ 269 w 453"/>
                  <a:gd name="T3" fmla="*/ 272 h 272"/>
                  <a:gd name="T4" fmla="*/ 275 w 453"/>
                  <a:gd name="T5" fmla="*/ 237 h 272"/>
                  <a:gd name="T6" fmla="*/ 278 w 453"/>
                  <a:gd name="T7" fmla="*/ 214 h 272"/>
                  <a:gd name="T8" fmla="*/ 453 w 453"/>
                  <a:gd name="T9" fmla="*/ 97 h 272"/>
                  <a:gd name="T10" fmla="*/ 407 w 453"/>
                  <a:gd name="T11" fmla="*/ 50 h 272"/>
                  <a:gd name="T12" fmla="*/ 404 w 453"/>
                  <a:gd name="T13" fmla="*/ 47 h 272"/>
                  <a:gd name="T14" fmla="*/ 358 w 453"/>
                  <a:gd name="T15" fmla="*/ 0 h 272"/>
                  <a:gd name="T16" fmla="*/ 22 w 453"/>
                  <a:gd name="T17" fmla="*/ 121 h 272"/>
                  <a:gd name="T18" fmla="*/ 14 w 453"/>
                  <a:gd name="T19" fmla="*/ 120 h 272"/>
                  <a:gd name="T20" fmla="*/ 7 w 453"/>
                  <a:gd name="T21" fmla="*/ 186 h 272"/>
                  <a:gd name="T22" fmla="*/ 7 w 453"/>
                  <a:gd name="T23" fmla="*/ 190 h 272"/>
                  <a:gd name="T24" fmla="*/ 0 w 453"/>
                  <a:gd name="T25" fmla="*/ 256 h 272"/>
                  <a:gd name="T26" fmla="*/ 11 w 453"/>
                  <a:gd name="T27" fmla="*/ 257 h 272"/>
                  <a:gd name="T28" fmla="*/ 223 w 453"/>
                  <a:gd name="T29" fmla="*/ 234 h 272"/>
                  <a:gd name="T30" fmla="*/ 242 w 453"/>
                  <a:gd name="T31" fmla="*/ 24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3" h="272">
                    <a:moveTo>
                      <a:pt x="242" y="249"/>
                    </a:moveTo>
                    <a:cubicBezTo>
                      <a:pt x="269" y="272"/>
                      <a:pt x="269" y="272"/>
                      <a:pt x="269" y="272"/>
                    </a:cubicBezTo>
                    <a:cubicBezTo>
                      <a:pt x="275" y="237"/>
                      <a:pt x="275" y="237"/>
                      <a:pt x="275" y="237"/>
                    </a:cubicBezTo>
                    <a:cubicBezTo>
                      <a:pt x="278" y="214"/>
                      <a:pt x="278" y="214"/>
                      <a:pt x="278" y="214"/>
                    </a:cubicBezTo>
                    <a:cubicBezTo>
                      <a:pt x="343" y="186"/>
                      <a:pt x="403" y="146"/>
                      <a:pt x="453" y="97"/>
                    </a:cubicBezTo>
                    <a:cubicBezTo>
                      <a:pt x="407" y="50"/>
                      <a:pt x="407" y="50"/>
                      <a:pt x="407" y="50"/>
                    </a:cubicBezTo>
                    <a:cubicBezTo>
                      <a:pt x="404" y="47"/>
                      <a:pt x="404" y="47"/>
                      <a:pt x="404" y="47"/>
                    </a:cubicBezTo>
                    <a:cubicBezTo>
                      <a:pt x="358" y="0"/>
                      <a:pt x="358" y="0"/>
                      <a:pt x="358" y="0"/>
                    </a:cubicBezTo>
                    <a:cubicBezTo>
                      <a:pt x="272" y="84"/>
                      <a:pt x="151" y="132"/>
                      <a:pt x="22" y="121"/>
                    </a:cubicBezTo>
                    <a:cubicBezTo>
                      <a:pt x="20" y="121"/>
                      <a:pt x="17" y="121"/>
                      <a:pt x="14" y="120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7" y="190"/>
                      <a:pt x="7" y="190"/>
                      <a:pt x="7" y="190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4" y="256"/>
                      <a:pt x="8" y="256"/>
                      <a:pt x="11" y="257"/>
                    </a:cubicBezTo>
                    <a:cubicBezTo>
                      <a:pt x="85" y="263"/>
                      <a:pt x="156" y="254"/>
                      <a:pt x="223" y="234"/>
                    </a:cubicBezTo>
                    <a:lnTo>
                      <a:pt x="242" y="249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0" name="Freeform 362"/>
              <p:cNvSpPr/>
              <p:nvPr/>
            </p:nvSpPr>
            <p:spPr bwMode="auto">
              <a:xfrm>
                <a:off x="7896052" y="3606342"/>
                <a:ext cx="125085" cy="104579"/>
              </a:xfrm>
              <a:custGeom>
                <a:avLst/>
                <a:gdLst>
                  <a:gd name="T0" fmla="*/ 112 w 278"/>
                  <a:gd name="T1" fmla="*/ 234 h 234"/>
                  <a:gd name="T2" fmla="*/ 140 w 278"/>
                  <a:gd name="T3" fmla="*/ 211 h 234"/>
                  <a:gd name="T4" fmla="*/ 165 w 278"/>
                  <a:gd name="T5" fmla="*/ 190 h 234"/>
                  <a:gd name="T6" fmla="*/ 264 w 278"/>
                  <a:gd name="T7" fmla="*/ 210 h 234"/>
                  <a:gd name="T8" fmla="*/ 271 w 278"/>
                  <a:gd name="T9" fmla="*/ 144 h 234"/>
                  <a:gd name="T10" fmla="*/ 271 w 278"/>
                  <a:gd name="T11" fmla="*/ 140 h 234"/>
                  <a:gd name="T12" fmla="*/ 278 w 278"/>
                  <a:gd name="T13" fmla="*/ 74 h 234"/>
                  <a:gd name="T14" fmla="*/ 77 w 278"/>
                  <a:gd name="T15" fmla="*/ 0 h 234"/>
                  <a:gd name="T16" fmla="*/ 40 w 278"/>
                  <a:gd name="T17" fmla="*/ 55 h 234"/>
                  <a:gd name="T18" fmla="*/ 38 w 278"/>
                  <a:gd name="T19" fmla="*/ 58 h 234"/>
                  <a:gd name="T20" fmla="*/ 0 w 278"/>
                  <a:gd name="T21" fmla="*/ 112 h 234"/>
                  <a:gd name="T22" fmla="*/ 102 w 278"/>
                  <a:gd name="T23" fmla="*/ 168 h 234"/>
                  <a:gd name="T24" fmla="*/ 107 w 278"/>
                  <a:gd name="T25" fmla="*/ 199 h 234"/>
                  <a:gd name="T26" fmla="*/ 112 w 27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8" h="234">
                    <a:moveTo>
                      <a:pt x="112" y="234"/>
                    </a:moveTo>
                    <a:cubicBezTo>
                      <a:pt x="140" y="211"/>
                      <a:pt x="140" y="211"/>
                      <a:pt x="140" y="211"/>
                    </a:cubicBezTo>
                    <a:cubicBezTo>
                      <a:pt x="165" y="190"/>
                      <a:pt x="165" y="190"/>
                      <a:pt x="165" y="190"/>
                    </a:cubicBezTo>
                    <a:cubicBezTo>
                      <a:pt x="197" y="199"/>
                      <a:pt x="230" y="206"/>
                      <a:pt x="264" y="210"/>
                    </a:cubicBezTo>
                    <a:cubicBezTo>
                      <a:pt x="271" y="144"/>
                      <a:pt x="271" y="144"/>
                      <a:pt x="271" y="144"/>
                    </a:cubicBezTo>
                    <a:cubicBezTo>
                      <a:pt x="271" y="140"/>
                      <a:pt x="271" y="140"/>
                      <a:pt x="271" y="140"/>
                    </a:cubicBezTo>
                    <a:cubicBezTo>
                      <a:pt x="278" y="74"/>
                      <a:pt x="278" y="74"/>
                      <a:pt x="278" y="74"/>
                    </a:cubicBezTo>
                    <a:cubicBezTo>
                      <a:pt x="204" y="67"/>
                      <a:pt x="135" y="40"/>
                      <a:pt x="77" y="0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2" y="134"/>
                      <a:pt x="66" y="153"/>
                      <a:pt x="102" y="168"/>
                    </a:cubicBezTo>
                    <a:cubicBezTo>
                      <a:pt x="107" y="199"/>
                      <a:pt x="107" y="199"/>
                      <a:pt x="107" y="199"/>
                    </a:cubicBezTo>
                    <a:lnTo>
                      <a:pt x="112" y="234"/>
                    </a:lnTo>
                    <a:close/>
                  </a:path>
                </a:pathLst>
              </a:cu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1" name="Freeform 363"/>
              <p:cNvSpPr/>
              <p:nvPr/>
            </p:nvSpPr>
            <p:spPr bwMode="auto">
              <a:xfrm>
                <a:off x="7777118" y="3354119"/>
                <a:ext cx="153794" cy="301436"/>
              </a:xfrm>
              <a:custGeom>
                <a:avLst/>
                <a:gdLst>
                  <a:gd name="T0" fmla="*/ 264 w 341"/>
                  <a:gd name="T1" fmla="*/ 673 h 673"/>
                  <a:gd name="T2" fmla="*/ 302 w 341"/>
                  <a:gd name="T3" fmla="*/ 619 h 673"/>
                  <a:gd name="T4" fmla="*/ 304 w 341"/>
                  <a:gd name="T5" fmla="*/ 616 h 673"/>
                  <a:gd name="T6" fmla="*/ 341 w 341"/>
                  <a:gd name="T7" fmla="*/ 561 h 673"/>
                  <a:gd name="T8" fmla="*/ 157 w 341"/>
                  <a:gd name="T9" fmla="*/ 173 h 673"/>
                  <a:gd name="T10" fmla="*/ 186 w 341"/>
                  <a:gd name="T11" fmla="*/ 50 h 673"/>
                  <a:gd name="T12" fmla="*/ 125 w 341"/>
                  <a:gd name="T13" fmla="*/ 25 h 673"/>
                  <a:gd name="T14" fmla="*/ 121 w 341"/>
                  <a:gd name="T15" fmla="*/ 24 h 673"/>
                  <a:gd name="T16" fmla="*/ 60 w 341"/>
                  <a:gd name="T17" fmla="*/ 0 h 673"/>
                  <a:gd name="T18" fmla="*/ 22 w 341"/>
                  <a:gd name="T19" fmla="*/ 162 h 673"/>
                  <a:gd name="T20" fmla="*/ 45 w 341"/>
                  <a:gd name="T21" fmla="*/ 372 h 673"/>
                  <a:gd name="T22" fmla="*/ 23 w 341"/>
                  <a:gd name="T23" fmla="*/ 399 h 673"/>
                  <a:gd name="T24" fmla="*/ 0 w 341"/>
                  <a:gd name="T25" fmla="*/ 426 h 673"/>
                  <a:gd name="T26" fmla="*/ 35 w 341"/>
                  <a:gd name="T27" fmla="*/ 432 h 673"/>
                  <a:gd name="T28" fmla="*/ 69 w 341"/>
                  <a:gd name="T29" fmla="*/ 438 h 673"/>
                  <a:gd name="T30" fmla="*/ 264 w 341"/>
                  <a:gd name="T31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1" h="673">
                    <a:moveTo>
                      <a:pt x="264" y="673"/>
                    </a:moveTo>
                    <a:cubicBezTo>
                      <a:pt x="302" y="619"/>
                      <a:pt x="302" y="619"/>
                      <a:pt x="302" y="619"/>
                    </a:cubicBezTo>
                    <a:cubicBezTo>
                      <a:pt x="304" y="616"/>
                      <a:pt x="304" y="616"/>
                      <a:pt x="304" y="616"/>
                    </a:cubicBezTo>
                    <a:cubicBezTo>
                      <a:pt x="341" y="561"/>
                      <a:pt x="341" y="561"/>
                      <a:pt x="341" y="561"/>
                    </a:cubicBezTo>
                    <a:cubicBezTo>
                      <a:pt x="219" y="477"/>
                      <a:pt x="144" y="331"/>
                      <a:pt x="157" y="173"/>
                    </a:cubicBezTo>
                    <a:cubicBezTo>
                      <a:pt x="161" y="129"/>
                      <a:pt x="171" y="88"/>
                      <a:pt x="186" y="50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1" y="24"/>
                      <a:pt x="121" y="24"/>
                      <a:pt x="121" y="24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0" y="50"/>
                      <a:pt x="27" y="105"/>
                      <a:pt x="22" y="162"/>
                    </a:cubicBezTo>
                    <a:cubicBezTo>
                      <a:pt x="16" y="235"/>
                      <a:pt x="25" y="306"/>
                      <a:pt x="45" y="372"/>
                    </a:cubicBezTo>
                    <a:cubicBezTo>
                      <a:pt x="23" y="399"/>
                      <a:pt x="23" y="399"/>
                      <a:pt x="23" y="399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35" y="432"/>
                      <a:pt x="35" y="432"/>
                      <a:pt x="35" y="432"/>
                    </a:cubicBezTo>
                    <a:cubicBezTo>
                      <a:pt x="69" y="438"/>
                      <a:pt x="69" y="438"/>
                      <a:pt x="69" y="438"/>
                    </a:cubicBezTo>
                    <a:cubicBezTo>
                      <a:pt x="112" y="532"/>
                      <a:pt x="179" y="614"/>
                      <a:pt x="264" y="673"/>
                    </a:cubicBez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2" name="Freeform 364"/>
              <p:cNvSpPr/>
              <p:nvPr/>
            </p:nvSpPr>
            <p:spPr bwMode="auto">
              <a:xfrm>
                <a:off x="7803776" y="3202377"/>
                <a:ext cx="186604" cy="174300"/>
              </a:xfrm>
              <a:custGeom>
                <a:avLst/>
                <a:gdLst>
                  <a:gd name="T0" fmla="*/ 414 w 414"/>
                  <a:gd name="T1" fmla="*/ 131 h 388"/>
                  <a:gd name="T2" fmla="*/ 397 w 414"/>
                  <a:gd name="T3" fmla="*/ 67 h 388"/>
                  <a:gd name="T4" fmla="*/ 396 w 414"/>
                  <a:gd name="T5" fmla="*/ 64 h 388"/>
                  <a:gd name="T6" fmla="*/ 379 w 414"/>
                  <a:gd name="T7" fmla="*/ 0 h 388"/>
                  <a:gd name="T8" fmla="*/ 189 w 414"/>
                  <a:gd name="T9" fmla="*/ 92 h 388"/>
                  <a:gd name="T10" fmla="*/ 157 w 414"/>
                  <a:gd name="T11" fmla="*/ 82 h 388"/>
                  <a:gd name="T12" fmla="*/ 124 w 414"/>
                  <a:gd name="T13" fmla="*/ 70 h 388"/>
                  <a:gd name="T14" fmla="*/ 131 w 414"/>
                  <a:gd name="T15" fmla="*/ 105 h 388"/>
                  <a:gd name="T16" fmla="*/ 137 w 414"/>
                  <a:gd name="T17" fmla="*/ 136 h 388"/>
                  <a:gd name="T18" fmla="*/ 0 w 414"/>
                  <a:gd name="T19" fmla="*/ 338 h 388"/>
                  <a:gd name="T20" fmla="*/ 61 w 414"/>
                  <a:gd name="T21" fmla="*/ 362 h 388"/>
                  <a:gd name="T22" fmla="*/ 65 w 414"/>
                  <a:gd name="T23" fmla="*/ 363 h 388"/>
                  <a:gd name="T24" fmla="*/ 126 w 414"/>
                  <a:gd name="T25" fmla="*/ 388 h 388"/>
                  <a:gd name="T26" fmla="*/ 414 w 414"/>
                  <a:gd name="T27" fmla="*/ 131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" h="388">
                    <a:moveTo>
                      <a:pt x="414" y="131"/>
                    </a:moveTo>
                    <a:cubicBezTo>
                      <a:pt x="397" y="67"/>
                      <a:pt x="397" y="67"/>
                      <a:pt x="397" y="67"/>
                    </a:cubicBezTo>
                    <a:cubicBezTo>
                      <a:pt x="396" y="64"/>
                      <a:pt x="396" y="64"/>
                      <a:pt x="396" y="64"/>
                    </a:cubicBezTo>
                    <a:cubicBezTo>
                      <a:pt x="379" y="0"/>
                      <a:pt x="379" y="0"/>
                      <a:pt x="379" y="0"/>
                    </a:cubicBezTo>
                    <a:cubicBezTo>
                      <a:pt x="309" y="19"/>
                      <a:pt x="245" y="50"/>
                      <a:pt x="189" y="92"/>
                    </a:cubicBezTo>
                    <a:cubicBezTo>
                      <a:pt x="157" y="82"/>
                      <a:pt x="157" y="82"/>
                      <a:pt x="157" y="82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31" y="105"/>
                      <a:pt x="131" y="105"/>
                      <a:pt x="131" y="105"/>
                    </a:cubicBezTo>
                    <a:cubicBezTo>
                      <a:pt x="137" y="136"/>
                      <a:pt x="137" y="136"/>
                      <a:pt x="137" y="136"/>
                    </a:cubicBezTo>
                    <a:cubicBezTo>
                      <a:pt x="78" y="192"/>
                      <a:pt x="31" y="260"/>
                      <a:pt x="0" y="338"/>
                    </a:cubicBezTo>
                    <a:cubicBezTo>
                      <a:pt x="61" y="362"/>
                      <a:pt x="61" y="362"/>
                      <a:pt x="61" y="362"/>
                    </a:cubicBezTo>
                    <a:cubicBezTo>
                      <a:pt x="65" y="363"/>
                      <a:pt x="65" y="363"/>
                      <a:pt x="65" y="363"/>
                    </a:cubicBezTo>
                    <a:cubicBezTo>
                      <a:pt x="126" y="388"/>
                      <a:pt x="126" y="388"/>
                      <a:pt x="126" y="388"/>
                    </a:cubicBezTo>
                    <a:cubicBezTo>
                      <a:pt x="176" y="262"/>
                      <a:pt x="284" y="166"/>
                      <a:pt x="414" y="131"/>
                    </a:cubicBez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3" name="Freeform 365"/>
              <p:cNvSpPr/>
              <p:nvPr/>
            </p:nvSpPr>
            <p:spPr bwMode="auto">
              <a:xfrm>
                <a:off x="7973975" y="3181871"/>
                <a:ext cx="254273" cy="135339"/>
              </a:xfrm>
              <a:custGeom>
                <a:avLst/>
                <a:gdLst>
                  <a:gd name="T0" fmla="*/ 463 w 563"/>
                  <a:gd name="T1" fmla="*/ 299 h 299"/>
                  <a:gd name="T2" fmla="*/ 511 w 563"/>
                  <a:gd name="T3" fmla="*/ 255 h 299"/>
                  <a:gd name="T4" fmla="*/ 514 w 563"/>
                  <a:gd name="T5" fmla="*/ 252 h 299"/>
                  <a:gd name="T6" fmla="*/ 563 w 563"/>
                  <a:gd name="T7" fmla="*/ 207 h 299"/>
                  <a:gd name="T8" fmla="*/ 343 w 563"/>
                  <a:gd name="T9" fmla="*/ 60 h 299"/>
                  <a:gd name="T10" fmla="*/ 338 w 563"/>
                  <a:gd name="T11" fmla="*/ 35 h 299"/>
                  <a:gd name="T12" fmla="*/ 332 w 563"/>
                  <a:gd name="T13" fmla="*/ 0 h 299"/>
                  <a:gd name="T14" fmla="*/ 305 w 563"/>
                  <a:gd name="T15" fmla="*/ 23 h 299"/>
                  <a:gd name="T16" fmla="*/ 283 w 563"/>
                  <a:gd name="T17" fmla="*/ 41 h 299"/>
                  <a:gd name="T18" fmla="*/ 193 w 563"/>
                  <a:gd name="T19" fmla="*/ 26 h 299"/>
                  <a:gd name="T20" fmla="*/ 0 w 563"/>
                  <a:gd name="T21" fmla="*/ 44 h 299"/>
                  <a:gd name="T22" fmla="*/ 17 w 563"/>
                  <a:gd name="T23" fmla="*/ 108 h 299"/>
                  <a:gd name="T24" fmla="*/ 18 w 563"/>
                  <a:gd name="T25" fmla="*/ 111 h 299"/>
                  <a:gd name="T26" fmla="*/ 35 w 563"/>
                  <a:gd name="T27" fmla="*/ 175 h 299"/>
                  <a:gd name="T28" fmla="*/ 182 w 563"/>
                  <a:gd name="T29" fmla="*/ 162 h 299"/>
                  <a:gd name="T30" fmla="*/ 463 w 563"/>
                  <a:gd name="T31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3" h="299">
                    <a:moveTo>
                      <a:pt x="463" y="299"/>
                    </a:moveTo>
                    <a:cubicBezTo>
                      <a:pt x="511" y="255"/>
                      <a:pt x="511" y="255"/>
                      <a:pt x="511" y="255"/>
                    </a:cubicBezTo>
                    <a:cubicBezTo>
                      <a:pt x="514" y="252"/>
                      <a:pt x="514" y="252"/>
                      <a:pt x="514" y="252"/>
                    </a:cubicBezTo>
                    <a:cubicBezTo>
                      <a:pt x="563" y="207"/>
                      <a:pt x="563" y="207"/>
                      <a:pt x="563" y="207"/>
                    </a:cubicBezTo>
                    <a:cubicBezTo>
                      <a:pt x="503" y="142"/>
                      <a:pt x="428" y="91"/>
                      <a:pt x="343" y="60"/>
                    </a:cubicBezTo>
                    <a:cubicBezTo>
                      <a:pt x="338" y="35"/>
                      <a:pt x="338" y="35"/>
                      <a:pt x="338" y="35"/>
                    </a:cubicBezTo>
                    <a:cubicBezTo>
                      <a:pt x="332" y="0"/>
                      <a:pt x="332" y="0"/>
                      <a:pt x="332" y="0"/>
                    </a:cubicBezTo>
                    <a:cubicBezTo>
                      <a:pt x="305" y="23"/>
                      <a:pt x="305" y="23"/>
                      <a:pt x="305" y="23"/>
                    </a:cubicBezTo>
                    <a:cubicBezTo>
                      <a:pt x="283" y="41"/>
                      <a:pt x="283" y="41"/>
                      <a:pt x="283" y="41"/>
                    </a:cubicBezTo>
                    <a:cubicBezTo>
                      <a:pt x="254" y="34"/>
                      <a:pt x="224" y="29"/>
                      <a:pt x="193" y="26"/>
                    </a:cubicBezTo>
                    <a:cubicBezTo>
                      <a:pt x="126" y="21"/>
                      <a:pt x="61" y="27"/>
                      <a:pt x="0" y="44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35" y="175"/>
                      <a:pt x="35" y="175"/>
                      <a:pt x="35" y="175"/>
                    </a:cubicBezTo>
                    <a:cubicBezTo>
                      <a:pt x="82" y="162"/>
                      <a:pt x="131" y="158"/>
                      <a:pt x="182" y="162"/>
                    </a:cubicBezTo>
                    <a:cubicBezTo>
                      <a:pt x="294" y="171"/>
                      <a:pt x="392" y="222"/>
                      <a:pt x="463" y="299"/>
                    </a:cubicBez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4" name="Freeform 366"/>
              <p:cNvSpPr/>
              <p:nvPr/>
            </p:nvSpPr>
            <p:spPr bwMode="auto">
              <a:xfrm>
                <a:off x="8330777" y="3356171"/>
                <a:ext cx="104579" cy="192755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5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5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25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5"/>
                      <a:pt x="230" y="55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5" name="Freeform 367"/>
              <p:cNvSpPr/>
              <p:nvPr/>
            </p:nvSpPr>
            <p:spPr bwMode="auto">
              <a:xfrm>
                <a:off x="7649982" y="3466903"/>
                <a:ext cx="102529" cy="192755"/>
              </a:xfrm>
              <a:custGeom>
                <a:avLst/>
                <a:gdLst>
                  <a:gd name="T0" fmla="*/ 54 w 231"/>
                  <a:gd name="T1" fmla="*/ 427 h 427"/>
                  <a:gd name="T2" fmla="*/ 0 w 231"/>
                  <a:gd name="T3" fmla="*/ 373 h 427"/>
                  <a:gd name="T4" fmla="*/ 0 w 231"/>
                  <a:gd name="T5" fmla="*/ 54 h 427"/>
                  <a:gd name="T6" fmla="*/ 54 w 231"/>
                  <a:gd name="T7" fmla="*/ 0 h 427"/>
                  <a:gd name="T8" fmla="*/ 176 w 231"/>
                  <a:gd name="T9" fmla="*/ 0 h 427"/>
                  <a:gd name="T10" fmla="*/ 231 w 231"/>
                  <a:gd name="T11" fmla="*/ 54 h 427"/>
                  <a:gd name="T12" fmla="*/ 231 w 231"/>
                  <a:gd name="T13" fmla="*/ 373 h 427"/>
                  <a:gd name="T14" fmla="*/ 176 w 231"/>
                  <a:gd name="T15" fmla="*/ 427 h 427"/>
                  <a:gd name="T16" fmla="*/ 54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1" y="24"/>
                      <a:pt x="231" y="54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6" name="Freeform 368"/>
              <p:cNvSpPr/>
              <p:nvPr/>
            </p:nvSpPr>
            <p:spPr bwMode="auto">
              <a:xfrm>
                <a:off x="8109313" y="3729377"/>
                <a:ext cx="104579" cy="190704"/>
              </a:xfrm>
              <a:custGeom>
                <a:avLst/>
                <a:gdLst>
                  <a:gd name="T0" fmla="*/ 54 w 231"/>
                  <a:gd name="T1" fmla="*/ 427 h 427"/>
                  <a:gd name="T2" fmla="*/ 0 w 231"/>
                  <a:gd name="T3" fmla="*/ 373 h 427"/>
                  <a:gd name="T4" fmla="*/ 0 w 231"/>
                  <a:gd name="T5" fmla="*/ 54 h 427"/>
                  <a:gd name="T6" fmla="*/ 54 w 231"/>
                  <a:gd name="T7" fmla="*/ 0 h 427"/>
                  <a:gd name="T8" fmla="*/ 176 w 231"/>
                  <a:gd name="T9" fmla="*/ 0 h 427"/>
                  <a:gd name="T10" fmla="*/ 231 w 231"/>
                  <a:gd name="T11" fmla="*/ 54 h 427"/>
                  <a:gd name="T12" fmla="*/ 231 w 231"/>
                  <a:gd name="T13" fmla="*/ 373 h 427"/>
                  <a:gd name="T14" fmla="*/ 176 w 231"/>
                  <a:gd name="T15" fmla="*/ 427 h 427"/>
                  <a:gd name="T16" fmla="*/ 54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4" y="427"/>
                    </a:moveTo>
                    <a:cubicBezTo>
                      <a:pt x="25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5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1" y="24"/>
                      <a:pt x="231" y="54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A9B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7" name="Freeform 369"/>
              <p:cNvSpPr/>
              <p:nvPr/>
            </p:nvSpPr>
            <p:spPr bwMode="auto">
              <a:xfrm>
                <a:off x="7725854" y="3056785"/>
                <a:ext cx="102529" cy="192755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4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4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4"/>
                      <a:pt x="230" y="54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EA5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8" name="Freeform 370"/>
              <p:cNvSpPr/>
              <p:nvPr/>
            </p:nvSpPr>
            <p:spPr bwMode="auto">
              <a:xfrm>
                <a:off x="7877597" y="3729377"/>
                <a:ext cx="104579" cy="190704"/>
              </a:xfrm>
              <a:custGeom>
                <a:avLst/>
                <a:gdLst>
                  <a:gd name="T0" fmla="*/ 54 w 230"/>
                  <a:gd name="T1" fmla="*/ 427 h 427"/>
                  <a:gd name="T2" fmla="*/ 0 w 230"/>
                  <a:gd name="T3" fmla="*/ 373 h 427"/>
                  <a:gd name="T4" fmla="*/ 0 w 230"/>
                  <a:gd name="T5" fmla="*/ 54 h 427"/>
                  <a:gd name="T6" fmla="*/ 54 w 230"/>
                  <a:gd name="T7" fmla="*/ 0 h 427"/>
                  <a:gd name="T8" fmla="*/ 176 w 230"/>
                  <a:gd name="T9" fmla="*/ 0 h 427"/>
                  <a:gd name="T10" fmla="*/ 230 w 230"/>
                  <a:gd name="T11" fmla="*/ 54 h 427"/>
                  <a:gd name="T12" fmla="*/ 230 w 230"/>
                  <a:gd name="T13" fmla="*/ 373 h 427"/>
                  <a:gd name="T14" fmla="*/ 176 w 230"/>
                  <a:gd name="T15" fmla="*/ 427 h 427"/>
                  <a:gd name="T16" fmla="*/ 54 w 230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427">
                    <a:moveTo>
                      <a:pt x="54" y="427"/>
                    </a:moveTo>
                    <a:cubicBezTo>
                      <a:pt x="24" y="427"/>
                      <a:pt x="0" y="403"/>
                      <a:pt x="0" y="37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206" y="0"/>
                      <a:pt x="230" y="24"/>
                      <a:pt x="230" y="54"/>
                    </a:cubicBezTo>
                    <a:cubicBezTo>
                      <a:pt x="230" y="373"/>
                      <a:pt x="230" y="373"/>
                      <a:pt x="230" y="373"/>
                    </a:cubicBezTo>
                    <a:cubicBezTo>
                      <a:pt x="230" y="403"/>
                      <a:pt x="206" y="427"/>
                      <a:pt x="176" y="427"/>
                    </a:cubicBezTo>
                    <a:lnTo>
                      <a:pt x="54" y="427"/>
                    </a:lnTo>
                    <a:close/>
                  </a:path>
                </a:pathLst>
              </a:custGeom>
              <a:solidFill>
                <a:srgbClr val="F2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9" name="Freeform 371"/>
              <p:cNvSpPr/>
              <p:nvPr/>
            </p:nvSpPr>
            <p:spPr bwMode="auto">
              <a:xfrm>
                <a:off x="8135972" y="2989115"/>
                <a:ext cx="104579" cy="192755"/>
              </a:xfrm>
              <a:custGeom>
                <a:avLst/>
                <a:gdLst>
                  <a:gd name="T0" fmla="*/ 55 w 231"/>
                  <a:gd name="T1" fmla="*/ 427 h 427"/>
                  <a:gd name="T2" fmla="*/ 0 w 231"/>
                  <a:gd name="T3" fmla="*/ 373 h 427"/>
                  <a:gd name="T4" fmla="*/ 0 w 231"/>
                  <a:gd name="T5" fmla="*/ 55 h 427"/>
                  <a:gd name="T6" fmla="*/ 55 w 231"/>
                  <a:gd name="T7" fmla="*/ 0 h 427"/>
                  <a:gd name="T8" fmla="*/ 177 w 231"/>
                  <a:gd name="T9" fmla="*/ 0 h 427"/>
                  <a:gd name="T10" fmla="*/ 231 w 231"/>
                  <a:gd name="T11" fmla="*/ 55 h 427"/>
                  <a:gd name="T12" fmla="*/ 231 w 231"/>
                  <a:gd name="T13" fmla="*/ 373 h 427"/>
                  <a:gd name="T14" fmla="*/ 177 w 231"/>
                  <a:gd name="T15" fmla="*/ 427 h 427"/>
                  <a:gd name="T16" fmla="*/ 55 w 231"/>
                  <a:gd name="T17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427">
                    <a:moveTo>
                      <a:pt x="55" y="427"/>
                    </a:moveTo>
                    <a:cubicBezTo>
                      <a:pt x="25" y="427"/>
                      <a:pt x="0" y="403"/>
                      <a:pt x="0" y="373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25"/>
                      <a:pt x="25" y="0"/>
                      <a:pt x="55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207" y="0"/>
                      <a:pt x="231" y="25"/>
                      <a:pt x="231" y="55"/>
                    </a:cubicBezTo>
                    <a:cubicBezTo>
                      <a:pt x="231" y="373"/>
                      <a:pt x="231" y="373"/>
                      <a:pt x="231" y="373"/>
                    </a:cubicBezTo>
                    <a:cubicBezTo>
                      <a:pt x="231" y="403"/>
                      <a:pt x="207" y="427"/>
                      <a:pt x="177" y="427"/>
                    </a:cubicBezTo>
                    <a:lnTo>
                      <a:pt x="55" y="427"/>
                    </a:lnTo>
                    <a:close/>
                  </a:path>
                </a:pathLst>
              </a:custGeom>
              <a:solidFill>
                <a:srgbClr val="52B8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0" name="Freeform 372"/>
              <p:cNvSpPr/>
              <p:nvPr/>
            </p:nvSpPr>
            <p:spPr bwMode="auto">
              <a:xfrm>
                <a:off x="8357435" y="3409485"/>
                <a:ext cx="55366" cy="38962"/>
              </a:xfrm>
              <a:custGeom>
                <a:avLst/>
                <a:gdLst>
                  <a:gd name="T0" fmla="*/ 0 w 120"/>
                  <a:gd name="T1" fmla="*/ 0 h 85"/>
                  <a:gd name="T2" fmla="*/ 16 w 120"/>
                  <a:gd name="T3" fmla="*/ 0 h 85"/>
                  <a:gd name="T4" fmla="*/ 30 w 120"/>
                  <a:gd name="T5" fmla="*/ 16 h 85"/>
                  <a:gd name="T6" fmla="*/ 81 w 120"/>
                  <a:gd name="T7" fmla="*/ 55 h 85"/>
                  <a:gd name="T8" fmla="*/ 98 w 120"/>
                  <a:gd name="T9" fmla="*/ 35 h 85"/>
                  <a:gd name="T10" fmla="*/ 88 w 120"/>
                  <a:gd name="T11" fmla="*/ 10 h 85"/>
                  <a:gd name="T12" fmla="*/ 108 w 120"/>
                  <a:gd name="T13" fmla="*/ 2 h 85"/>
                  <a:gd name="T14" fmla="*/ 120 w 120"/>
                  <a:gd name="T15" fmla="*/ 41 h 85"/>
                  <a:gd name="T16" fmla="*/ 83 w 120"/>
                  <a:gd name="T17" fmla="*/ 82 h 85"/>
                  <a:gd name="T18" fmla="*/ 32 w 120"/>
                  <a:gd name="T19" fmla="*/ 51 h 85"/>
                  <a:gd name="T20" fmla="*/ 23 w 120"/>
                  <a:gd name="T21" fmla="*/ 40 h 85"/>
                  <a:gd name="T22" fmla="*/ 22 w 120"/>
                  <a:gd name="T23" fmla="*/ 40 h 85"/>
                  <a:gd name="T24" fmla="*/ 22 w 120"/>
                  <a:gd name="T25" fmla="*/ 85 h 85"/>
                  <a:gd name="T26" fmla="*/ 0 w 120"/>
                  <a:gd name="T27" fmla="*/ 85 h 85"/>
                  <a:gd name="T28" fmla="*/ 0 w 120"/>
                  <a:gd name="T2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85">
                    <a:moveTo>
                      <a:pt x="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53" y="42"/>
                      <a:pt x="67" y="54"/>
                      <a:pt x="81" y="55"/>
                    </a:cubicBezTo>
                    <a:cubicBezTo>
                      <a:pt x="90" y="55"/>
                      <a:pt x="98" y="49"/>
                      <a:pt x="98" y="35"/>
                    </a:cubicBezTo>
                    <a:cubicBezTo>
                      <a:pt x="98" y="25"/>
                      <a:pt x="93" y="16"/>
                      <a:pt x="88" y="10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15" y="11"/>
                      <a:pt x="120" y="25"/>
                      <a:pt x="120" y="41"/>
                    </a:cubicBezTo>
                    <a:cubicBezTo>
                      <a:pt x="120" y="68"/>
                      <a:pt x="105" y="82"/>
                      <a:pt x="83" y="82"/>
                    </a:cubicBezTo>
                    <a:cubicBezTo>
                      <a:pt x="63" y="82"/>
                      <a:pt x="47" y="68"/>
                      <a:pt x="32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0" y="85"/>
                      <a:pt x="0" y="85"/>
                      <a:pt x="0" y="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1" name="Freeform 373"/>
              <p:cNvSpPr/>
              <p:nvPr/>
            </p:nvSpPr>
            <p:spPr bwMode="auto">
              <a:xfrm>
                <a:off x="8357435" y="3456650"/>
                <a:ext cx="53316" cy="36910"/>
              </a:xfrm>
              <a:custGeom>
                <a:avLst/>
                <a:gdLst>
                  <a:gd name="T0" fmla="*/ 97 w 120"/>
                  <a:gd name="T1" fmla="*/ 79 h 84"/>
                  <a:gd name="T2" fmla="*/ 97 w 120"/>
                  <a:gd name="T3" fmla="*/ 33 h 84"/>
                  <a:gd name="T4" fmla="*/ 79 w 120"/>
                  <a:gd name="T5" fmla="*/ 30 h 84"/>
                  <a:gd name="T6" fmla="*/ 80 w 120"/>
                  <a:gd name="T7" fmla="*/ 38 h 84"/>
                  <a:gd name="T8" fmla="*/ 71 w 120"/>
                  <a:gd name="T9" fmla="*/ 69 h 84"/>
                  <a:gd name="T10" fmla="*/ 41 w 120"/>
                  <a:gd name="T11" fmla="*/ 84 h 84"/>
                  <a:gd name="T12" fmla="*/ 0 w 120"/>
                  <a:gd name="T13" fmla="*/ 33 h 84"/>
                  <a:gd name="T14" fmla="*/ 6 w 120"/>
                  <a:gd name="T15" fmla="*/ 0 h 84"/>
                  <a:gd name="T16" fmla="*/ 27 w 120"/>
                  <a:gd name="T17" fmla="*/ 5 h 84"/>
                  <a:gd name="T18" fmla="*/ 21 w 120"/>
                  <a:gd name="T19" fmla="*/ 32 h 84"/>
                  <a:gd name="T20" fmla="*/ 39 w 120"/>
                  <a:gd name="T21" fmla="*/ 55 h 84"/>
                  <a:gd name="T22" fmla="*/ 59 w 120"/>
                  <a:gd name="T23" fmla="*/ 22 h 84"/>
                  <a:gd name="T24" fmla="*/ 58 w 120"/>
                  <a:gd name="T25" fmla="*/ 6 h 84"/>
                  <a:gd name="T26" fmla="*/ 120 w 120"/>
                  <a:gd name="T27" fmla="*/ 14 h 84"/>
                  <a:gd name="T28" fmla="*/ 120 w 120"/>
                  <a:gd name="T29" fmla="*/ 79 h 84"/>
                  <a:gd name="T30" fmla="*/ 97 w 120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4">
                    <a:moveTo>
                      <a:pt x="97" y="79"/>
                    </a:moveTo>
                    <a:cubicBezTo>
                      <a:pt x="97" y="33"/>
                      <a:pt x="97" y="33"/>
                      <a:pt x="97" y="33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7" y="61"/>
                      <a:pt x="71" y="69"/>
                    </a:cubicBezTo>
                    <a:cubicBezTo>
                      <a:pt x="65" y="78"/>
                      <a:pt x="55" y="84"/>
                      <a:pt x="41" y="84"/>
                    </a:cubicBezTo>
                    <a:cubicBezTo>
                      <a:pt x="19" y="84"/>
                      <a:pt x="0" y="65"/>
                      <a:pt x="0" y="33"/>
                    </a:cubicBezTo>
                    <a:cubicBezTo>
                      <a:pt x="0" y="18"/>
                      <a:pt x="3" y="6"/>
                      <a:pt x="6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5" y="10"/>
                      <a:pt x="21" y="21"/>
                      <a:pt x="21" y="32"/>
                    </a:cubicBezTo>
                    <a:cubicBezTo>
                      <a:pt x="21" y="43"/>
                      <a:pt x="27" y="55"/>
                      <a:pt x="39" y="55"/>
                    </a:cubicBezTo>
                    <a:cubicBezTo>
                      <a:pt x="52" y="55"/>
                      <a:pt x="59" y="46"/>
                      <a:pt x="59" y="22"/>
                    </a:cubicBezTo>
                    <a:cubicBezTo>
                      <a:pt x="59" y="15"/>
                      <a:pt x="59" y="11"/>
                      <a:pt x="58" y="6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79"/>
                      <a:pt x="120" y="79"/>
                      <a:pt x="120" y="79"/>
                    </a:cubicBezTo>
                    <a:lnTo>
                      <a:pt x="97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2" name="Freeform 374"/>
              <p:cNvSpPr/>
              <p:nvPr/>
            </p:nvSpPr>
            <p:spPr bwMode="auto">
              <a:xfrm>
                <a:off x="7670488" y="3524319"/>
                <a:ext cx="55366" cy="36910"/>
              </a:xfrm>
              <a:custGeom>
                <a:avLst/>
                <a:gdLst>
                  <a:gd name="T0" fmla="*/ 0 w 121"/>
                  <a:gd name="T1" fmla="*/ 0 h 84"/>
                  <a:gd name="T2" fmla="*/ 17 w 121"/>
                  <a:gd name="T3" fmla="*/ 0 h 84"/>
                  <a:gd name="T4" fmla="*/ 31 w 121"/>
                  <a:gd name="T5" fmla="*/ 15 h 84"/>
                  <a:gd name="T6" fmla="*/ 82 w 121"/>
                  <a:gd name="T7" fmla="*/ 54 h 84"/>
                  <a:gd name="T8" fmla="*/ 99 w 121"/>
                  <a:gd name="T9" fmla="*/ 35 h 84"/>
                  <a:gd name="T10" fmla="*/ 89 w 121"/>
                  <a:gd name="T11" fmla="*/ 9 h 84"/>
                  <a:gd name="T12" fmla="*/ 109 w 121"/>
                  <a:gd name="T13" fmla="*/ 1 h 84"/>
                  <a:gd name="T14" fmla="*/ 121 w 121"/>
                  <a:gd name="T15" fmla="*/ 40 h 84"/>
                  <a:gd name="T16" fmla="*/ 84 w 121"/>
                  <a:gd name="T17" fmla="*/ 82 h 84"/>
                  <a:gd name="T18" fmla="*/ 33 w 121"/>
                  <a:gd name="T19" fmla="*/ 50 h 84"/>
                  <a:gd name="T20" fmla="*/ 24 w 121"/>
                  <a:gd name="T21" fmla="*/ 39 h 84"/>
                  <a:gd name="T22" fmla="*/ 23 w 121"/>
                  <a:gd name="T23" fmla="*/ 39 h 84"/>
                  <a:gd name="T24" fmla="*/ 23 w 121"/>
                  <a:gd name="T25" fmla="*/ 84 h 84"/>
                  <a:gd name="T26" fmla="*/ 0 w 121"/>
                  <a:gd name="T27" fmla="*/ 84 h 84"/>
                  <a:gd name="T28" fmla="*/ 0 w 121"/>
                  <a:gd name="T2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" h="84">
                    <a:moveTo>
                      <a:pt x="0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54" y="41"/>
                      <a:pt x="68" y="54"/>
                      <a:pt x="82" y="54"/>
                    </a:cubicBezTo>
                    <a:cubicBezTo>
                      <a:pt x="91" y="54"/>
                      <a:pt x="99" y="48"/>
                      <a:pt x="99" y="35"/>
                    </a:cubicBezTo>
                    <a:cubicBezTo>
                      <a:pt x="99" y="24"/>
                      <a:pt x="94" y="15"/>
                      <a:pt x="89" y="9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16" y="10"/>
                      <a:pt x="121" y="24"/>
                      <a:pt x="121" y="40"/>
                    </a:cubicBezTo>
                    <a:cubicBezTo>
                      <a:pt x="121" y="67"/>
                      <a:pt x="105" y="82"/>
                      <a:pt x="84" y="82"/>
                    </a:cubicBezTo>
                    <a:cubicBezTo>
                      <a:pt x="64" y="82"/>
                      <a:pt x="48" y="67"/>
                      <a:pt x="33" y="50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0" y="84"/>
                      <a:pt x="0" y="84"/>
                      <a:pt x="0" y="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3" name="Freeform 375"/>
              <p:cNvSpPr/>
              <p:nvPr/>
            </p:nvSpPr>
            <p:spPr bwMode="auto">
              <a:xfrm>
                <a:off x="7670488" y="3569432"/>
                <a:ext cx="53316" cy="38962"/>
              </a:xfrm>
              <a:custGeom>
                <a:avLst/>
                <a:gdLst>
                  <a:gd name="T0" fmla="*/ 98 w 121"/>
                  <a:gd name="T1" fmla="*/ 80 h 84"/>
                  <a:gd name="T2" fmla="*/ 98 w 121"/>
                  <a:gd name="T3" fmla="*/ 34 h 84"/>
                  <a:gd name="T4" fmla="*/ 80 w 121"/>
                  <a:gd name="T5" fmla="*/ 31 h 84"/>
                  <a:gd name="T6" fmla="*/ 80 w 121"/>
                  <a:gd name="T7" fmla="*/ 39 h 84"/>
                  <a:gd name="T8" fmla="*/ 72 w 121"/>
                  <a:gd name="T9" fmla="*/ 70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5 h 84"/>
                  <a:gd name="T18" fmla="*/ 22 w 121"/>
                  <a:gd name="T19" fmla="*/ 32 h 84"/>
                  <a:gd name="T20" fmla="*/ 40 w 121"/>
                  <a:gd name="T21" fmla="*/ 56 h 84"/>
                  <a:gd name="T22" fmla="*/ 60 w 121"/>
                  <a:gd name="T23" fmla="*/ 22 h 84"/>
                  <a:gd name="T24" fmla="*/ 59 w 121"/>
                  <a:gd name="T25" fmla="*/ 6 h 84"/>
                  <a:gd name="T26" fmla="*/ 121 w 121"/>
                  <a:gd name="T27" fmla="*/ 14 h 84"/>
                  <a:gd name="T28" fmla="*/ 121 w 121"/>
                  <a:gd name="T29" fmla="*/ 80 h 84"/>
                  <a:gd name="T30" fmla="*/ 98 w 121"/>
                  <a:gd name="T31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80"/>
                    </a:moveTo>
                    <a:cubicBezTo>
                      <a:pt x="98" y="34"/>
                      <a:pt x="98" y="34"/>
                      <a:pt x="98" y="34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4"/>
                      <a:pt x="80" y="36"/>
                      <a:pt x="80" y="39"/>
                    </a:cubicBezTo>
                    <a:cubicBezTo>
                      <a:pt x="80" y="50"/>
                      <a:pt x="78" y="61"/>
                      <a:pt x="72" y="70"/>
                    </a:cubicBezTo>
                    <a:cubicBezTo>
                      <a:pt x="66" y="79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9"/>
                      <a:pt x="4" y="7"/>
                      <a:pt x="7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5" y="10"/>
                      <a:pt x="22" y="21"/>
                      <a:pt x="22" y="32"/>
                    </a:cubicBezTo>
                    <a:cubicBezTo>
                      <a:pt x="22" y="44"/>
                      <a:pt x="28" y="56"/>
                      <a:pt x="40" y="56"/>
                    </a:cubicBezTo>
                    <a:cubicBezTo>
                      <a:pt x="52" y="56"/>
                      <a:pt x="60" y="46"/>
                      <a:pt x="60" y="22"/>
                    </a:cubicBezTo>
                    <a:cubicBezTo>
                      <a:pt x="60" y="16"/>
                      <a:pt x="60" y="11"/>
                      <a:pt x="59" y="6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80"/>
                      <a:pt x="121" y="80"/>
                      <a:pt x="121" y="80"/>
                    </a:cubicBezTo>
                    <a:lnTo>
                      <a:pt x="98" y="80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4" name="Freeform 376"/>
              <p:cNvSpPr/>
              <p:nvPr/>
            </p:nvSpPr>
            <p:spPr bwMode="auto">
              <a:xfrm>
                <a:off x="8133920" y="3784743"/>
                <a:ext cx="55366" cy="24607"/>
              </a:xfrm>
              <a:custGeom>
                <a:avLst/>
                <a:gdLst>
                  <a:gd name="T0" fmla="*/ 21 w 27"/>
                  <a:gd name="T1" fmla="*/ 6 h 12"/>
                  <a:gd name="T2" fmla="*/ 21 w 27"/>
                  <a:gd name="T3" fmla="*/ 6 h 12"/>
                  <a:gd name="T4" fmla="*/ 19 w 27"/>
                  <a:gd name="T5" fmla="*/ 1 h 12"/>
                  <a:gd name="T6" fmla="*/ 23 w 27"/>
                  <a:gd name="T7" fmla="*/ 0 h 12"/>
                  <a:gd name="T8" fmla="*/ 27 w 27"/>
                  <a:gd name="T9" fmla="*/ 7 h 12"/>
                  <a:gd name="T10" fmla="*/ 27 w 27"/>
                  <a:gd name="T11" fmla="*/ 12 h 12"/>
                  <a:gd name="T12" fmla="*/ 0 w 27"/>
                  <a:gd name="T13" fmla="*/ 12 h 12"/>
                  <a:gd name="T14" fmla="*/ 0 w 27"/>
                  <a:gd name="T15" fmla="*/ 6 h 12"/>
                  <a:gd name="T16" fmla="*/ 21 w 27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2">
                    <a:moveTo>
                      <a:pt x="21" y="6"/>
                    </a:moveTo>
                    <a:lnTo>
                      <a:pt x="21" y="6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5" name="Freeform 377"/>
              <p:cNvSpPr/>
              <p:nvPr/>
            </p:nvSpPr>
            <p:spPr bwMode="auto">
              <a:xfrm>
                <a:off x="8133920" y="3827805"/>
                <a:ext cx="55366" cy="36910"/>
              </a:xfrm>
              <a:custGeom>
                <a:avLst/>
                <a:gdLst>
                  <a:gd name="T0" fmla="*/ 98 w 121"/>
                  <a:gd name="T1" fmla="*/ 79 h 84"/>
                  <a:gd name="T2" fmla="*/ 98 w 121"/>
                  <a:gd name="T3" fmla="*/ 33 h 84"/>
                  <a:gd name="T4" fmla="*/ 80 w 121"/>
                  <a:gd name="T5" fmla="*/ 30 h 84"/>
                  <a:gd name="T6" fmla="*/ 80 w 121"/>
                  <a:gd name="T7" fmla="*/ 38 h 84"/>
                  <a:gd name="T8" fmla="*/ 71 w 121"/>
                  <a:gd name="T9" fmla="*/ 69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4 h 84"/>
                  <a:gd name="T18" fmla="*/ 22 w 121"/>
                  <a:gd name="T19" fmla="*/ 31 h 84"/>
                  <a:gd name="T20" fmla="*/ 40 w 121"/>
                  <a:gd name="T21" fmla="*/ 55 h 84"/>
                  <a:gd name="T22" fmla="*/ 60 w 121"/>
                  <a:gd name="T23" fmla="*/ 22 h 84"/>
                  <a:gd name="T24" fmla="*/ 58 w 121"/>
                  <a:gd name="T25" fmla="*/ 6 h 84"/>
                  <a:gd name="T26" fmla="*/ 121 w 121"/>
                  <a:gd name="T27" fmla="*/ 13 h 84"/>
                  <a:gd name="T28" fmla="*/ 121 w 121"/>
                  <a:gd name="T29" fmla="*/ 79 h 84"/>
                  <a:gd name="T30" fmla="*/ 98 w 121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79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7" y="61"/>
                      <a:pt x="71" y="69"/>
                    </a:cubicBezTo>
                    <a:cubicBezTo>
                      <a:pt x="65" y="78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8"/>
                      <a:pt x="3" y="6"/>
                      <a:pt x="7" y="0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10"/>
                      <a:pt x="22" y="21"/>
                      <a:pt x="22" y="31"/>
                    </a:cubicBezTo>
                    <a:cubicBezTo>
                      <a:pt x="22" y="43"/>
                      <a:pt x="27" y="55"/>
                      <a:pt x="40" y="55"/>
                    </a:cubicBezTo>
                    <a:cubicBezTo>
                      <a:pt x="52" y="55"/>
                      <a:pt x="60" y="45"/>
                      <a:pt x="60" y="22"/>
                    </a:cubicBezTo>
                    <a:cubicBezTo>
                      <a:pt x="60" y="15"/>
                      <a:pt x="59" y="11"/>
                      <a:pt x="58" y="6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1" y="79"/>
                      <a:pt x="121" y="79"/>
                      <a:pt x="121" y="79"/>
                    </a:cubicBezTo>
                    <a:lnTo>
                      <a:pt x="98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6" name="Freeform 378"/>
              <p:cNvSpPr/>
              <p:nvPr/>
            </p:nvSpPr>
            <p:spPr bwMode="auto">
              <a:xfrm>
                <a:off x="8160578" y="3036279"/>
                <a:ext cx="53316" cy="24607"/>
              </a:xfrm>
              <a:custGeom>
                <a:avLst/>
                <a:gdLst>
                  <a:gd name="T0" fmla="*/ 21 w 26"/>
                  <a:gd name="T1" fmla="*/ 7 h 12"/>
                  <a:gd name="T2" fmla="*/ 21 w 26"/>
                  <a:gd name="T3" fmla="*/ 6 h 12"/>
                  <a:gd name="T4" fmla="*/ 19 w 26"/>
                  <a:gd name="T5" fmla="*/ 2 h 12"/>
                  <a:gd name="T6" fmla="*/ 23 w 26"/>
                  <a:gd name="T7" fmla="*/ 0 h 12"/>
                  <a:gd name="T8" fmla="*/ 26 w 26"/>
                  <a:gd name="T9" fmla="*/ 7 h 12"/>
                  <a:gd name="T10" fmla="*/ 26 w 26"/>
                  <a:gd name="T11" fmla="*/ 12 h 12"/>
                  <a:gd name="T12" fmla="*/ 0 w 26"/>
                  <a:gd name="T13" fmla="*/ 12 h 12"/>
                  <a:gd name="T14" fmla="*/ 0 w 26"/>
                  <a:gd name="T15" fmla="*/ 7 h 12"/>
                  <a:gd name="T16" fmla="*/ 21 w 26"/>
                  <a:gd name="T1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2">
                    <a:moveTo>
                      <a:pt x="21" y="7"/>
                    </a:moveTo>
                    <a:lnTo>
                      <a:pt x="21" y="6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6" y="7"/>
                    </a:lnTo>
                    <a:lnTo>
                      <a:pt x="26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7" name="Freeform 379"/>
              <p:cNvSpPr/>
              <p:nvPr/>
            </p:nvSpPr>
            <p:spPr bwMode="auto">
              <a:xfrm>
                <a:off x="8160578" y="3079342"/>
                <a:ext cx="53316" cy="36910"/>
              </a:xfrm>
              <a:custGeom>
                <a:avLst/>
                <a:gdLst>
                  <a:gd name="T0" fmla="*/ 98 w 121"/>
                  <a:gd name="T1" fmla="*/ 79 h 84"/>
                  <a:gd name="T2" fmla="*/ 98 w 121"/>
                  <a:gd name="T3" fmla="*/ 33 h 84"/>
                  <a:gd name="T4" fmla="*/ 80 w 121"/>
                  <a:gd name="T5" fmla="*/ 30 h 84"/>
                  <a:gd name="T6" fmla="*/ 80 w 121"/>
                  <a:gd name="T7" fmla="*/ 38 h 84"/>
                  <a:gd name="T8" fmla="*/ 72 w 121"/>
                  <a:gd name="T9" fmla="*/ 69 h 84"/>
                  <a:gd name="T10" fmla="*/ 42 w 121"/>
                  <a:gd name="T11" fmla="*/ 84 h 84"/>
                  <a:gd name="T12" fmla="*/ 0 w 121"/>
                  <a:gd name="T13" fmla="*/ 33 h 84"/>
                  <a:gd name="T14" fmla="*/ 7 w 121"/>
                  <a:gd name="T15" fmla="*/ 0 h 84"/>
                  <a:gd name="T16" fmla="*/ 28 w 121"/>
                  <a:gd name="T17" fmla="*/ 5 h 84"/>
                  <a:gd name="T18" fmla="*/ 22 w 121"/>
                  <a:gd name="T19" fmla="*/ 31 h 84"/>
                  <a:gd name="T20" fmla="*/ 40 w 121"/>
                  <a:gd name="T21" fmla="*/ 55 h 84"/>
                  <a:gd name="T22" fmla="*/ 60 w 121"/>
                  <a:gd name="T23" fmla="*/ 22 h 84"/>
                  <a:gd name="T24" fmla="*/ 59 w 121"/>
                  <a:gd name="T25" fmla="*/ 6 h 84"/>
                  <a:gd name="T26" fmla="*/ 121 w 121"/>
                  <a:gd name="T27" fmla="*/ 14 h 84"/>
                  <a:gd name="T28" fmla="*/ 121 w 121"/>
                  <a:gd name="T29" fmla="*/ 79 h 84"/>
                  <a:gd name="T30" fmla="*/ 98 w 121"/>
                  <a:gd name="T31" fmla="*/ 7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1" h="84">
                    <a:moveTo>
                      <a:pt x="98" y="79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3"/>
                      <a:pt x="80" y="35"/>
                      <a:pt x="80" y="38"/>
                    </a:cubicBezTo>
                    <a:cubicBezTo>
                      <a:pt x="80" y="49"/>
                      <a:pt x="78" y="61"/>
                      <a:pt x="72" y="69"/>
                    </a:cubicBezTo>
                    <a:cubicBezTo>
                      <a:pt x="66" y="78"/>
                      <a:pt x="56" y="84"/>
                      <a:pt x="42" y="84"/>
                    </a:cubicBezTo>
                    <a:cubicBezTo>
                      <a:pt x="20" y="84"/>
                      <a:pt x="0" y="65"/>
                      <a:pt x="0" y="33"/>
                    </a:cubicBezTo>
                    <a:cubicBezTo>
                      <a:pt x="0" y="18"/>
                      <a:pt x="4" y="6"/>
                      <a:pt x="7" y="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5" y="10"/>
                      <a:pt x="22" y="21"/>
                      <a:pt x="22" y="31"/>
                    </a:cubicBezTo>
                    <a:cubicBezTo>
                      <a:pt x="22" y="43"/>
                      <a:pt x="28" y="55"/>
                      <a:pt x="40" y="55"/>
                    </a:cubicBezTo>
                    <a:cubicBezTo>
                      <a:pt x="52" y="55"/>
                      <a:pt x="60" y="45"/>
                      <a:pt x="60" y="22"/>
                    </a:cubicBezTo>
                    <a:cubicBezTo>
                      <a:pt x="60" y="15"/>
                      <a:pt x="60" y="11"/>
                      <a:pt x="59" y="6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79"/>
                      <a:pt x="121" y="79"/>
                      <a:pt x="121" y="79"/>
                    </a:cubicBezTo>
                    <a:lnTo>
                      <a:pt x="98" y="79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8" name="Freeform 380"/>
              <p:cNvSpPr/>
              <p:nvPr/>
            </p:nvSpPr>
            <p:spPr bwMode="auto">
              <a:xfrm>
                <a:off x="7752511" y="3108049"/>
                <a:ext cx="53316" cy="24607"/>
              </a:xfrm>
              <a:custGeom>
                <a:avLst/>
                <a:gdLst>
                  <a:gd name="T0" fmla="*/ 21 w 26"/>
                  <a:gd name="T1" fmla="*/ 6 h 12"/>
                  <a:gd name="T2" fmla="*/ 21 w 26"/>
                  <a:gd name="T3" fmla="*/ 6 h 12"/>
                  <a:gd name="T4" fmla="*/ 18 w 26"/>
                  <a:gd name="T5" fmla="*/ 1 h 12"/>
                  <a:gd name="T6" fmla="*/ 23 w 26"/>
                  <a:gd name="T7" fmla="*/ 0 h 12"/>
                  <a:gd name="T8" fmla="*/ 26 w 26"/>
                  <a:gd name="T9" fmla="*/ 7 h 12"/>
                  <a:gd name="T10" fmla="*/ 26 w 26"/>
                  <a:gd name="T11" fmla="*/ 12 h 12"/>
                  <a:gd name="T12" fmla="*/ 0 w 26"/>
                  <a:gd name="T13" fmla="*/ 12 h 12"/>
                  <a:gd name="T14" fmla="*/ 0 w 26"/>
                  <a:gd name="T15" fmla="*/ 6 h 12"/>
                  <a:gd name="T16" fmla="*/ 21 w 26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2">
                    <a:moveTo>
                      <a:pt x="21" y="6"/>
                    </a:moveTo>
                    <a:lnTo>
                      <a:pt x="21" y="6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6" y="7"/>
                    </a:lnTo>
                    <a:lnTo>
                      <a:pt x="2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9" name="Freeform 381"/>
              <p:cNvSpPr>
                <a:spLocks noEditPoints="1"/>
              </p:cNvSpPr>
              <p:nvPr/>
            </p:nvSpPr>
            <p:spPr bwMode="auto">
              <a:xfrm>
                <a:off x="7752511" y="3149061"/>
                <a:ext cx="55366" cy="41012"/>
              </a:xfrm>
              <a:custGeom>
                <a:avLst/>
                <a:gdLst>
                  <a:gd name="T0" fmla="*/ 61 w 122"/>
                  <a:gd name="T1" fmla="*/ 90 h 90"/>
                  <a:gd name="T2" fmla="*/ 0 w 122"/>
                  <a:gd name="T3" fmla="*/ 45 h 90"/>
                  <a:gd name="T4" fmla="*/ 61 w 122"/>
                  <a:gd name="T5" fmla="*/ 0 h 90"/>
                  <a:gd name="T6" fmla="*/ 122 w 122"/>
                  <a:gd name="T7" fmla="*/ 45 h 90"/>
                  <a:gd name="T8" fmla="*/ 61 w 122"/>
                  <a:gd name="T9" fmla="*/ 90 h 90"/>
                  <a:gd name="T10" fmla="*/ 61 w 122"/>
                  <a:gd name="T11" fmla="*/ 28 h 90"/>
                  <a:gd name="T12" fmla="*/ 21 w 122"/>
                  <a:gd name="T13" fmla="*/ 45 h 90"/>
                  <a:gd name="T14" fmla="*/ 61 w 122"/>
                  <a:gd name="T15" fmla="*/ 62 h 90"/>
                  <a:gd name="T16" fmla="*/ 101 w 122"/>
                  <a:gd name="T17" fmla="*/ 45 h 90"/>
                  <a:gd name="T18" fmla="*/ 61 w 122"/>
                  <a:gd name="T19" fmla="*/ 2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90">
                    <a:moveTo>
                      <a:pt x="61" y="90"/>
                    </a:moveTo>
                    <a:cubicBezTo>
                      <a:pt x="25" y="90"/>
                      <a:pt x="0" y="75"/>
                      <a:pt x="0" y="45"/>
                    </a:cubicBezTo>
                    <a:cubicBezTo>
                      <a:pt x="0" y="14"/>
                      <a:pt x="27" y="0"/>
                      <a:pt x="61" y="0"/>
                    </a:cubicBezTo>
                    <a:cubicBezTo>
                      <a:pt x="95" y="0"/>
                      <a:pt x="122" y="15"/>
                      <a:pt x="122" y="45"/>
                    </a:cubicBezTo>
                    <a:cubicBezTo>
                      <a:pt x="122" y="77"/>
                      <a:pt x="94" y="90"/>
                      <a:pt x="61" y="90"/>
                    </a:cubicBezTo>
                    <a:close/>
                    <a:moveTo>
                      <a:pt x="61" y="28"/>
                    </a:moveTo>
                    <a:cubicBezTo>
                      <a:pt x="34" y="28"/>
                      <a:pt x="21" y="34"/>
                      <a:pt x="21" y="45"/>
                    </a:cubicBezTo>
                    <a:cubicBezTo>
                      <a:pt x="21" y="56"/>
                      <a:pt x="34" y="62"/>
                      <a:pt x="61" y="62"/>
                    </a:cubicBezTo>
                    <a:cubicBezTo>
                      <a:pt x="87" y="62"/>
                      <a:pt x="101" y="56"/>
                      <a:pt x="101" y="45"/>
                    </a:cubicBezTo>
                    <a:cubicBezTo>
                      <a:pt x="101" y="35"/>
                      <a:pt x="88" y="28"/>
                      <a:pt x="61" y="28"/>
                    </a:cubicBez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0" name="Freeform 382"/>
              <p:cNvSpPr/>
              <p:nvPr/>
            </p:nvSpPr>
            <p:spPr bwMode="auto">
              <a:xfrm>
                <a:off x="7896052" y="3784743"/>
                <a:ext cx="55366" cy="24607"/>
              </a:xfrm>
              <a:custGeom>
                <a:avLst/>
                <a:gdLst>
                  <a:gd name="T0" fmla="*/ 21 w 27"/>
                  <a:gd name="T1" fmla="*/ 6 h 12"/>
                  <a:gd name="T2" fmla="*/ 21 w 27"/>
                  <a:gd name="T3" fmla="*/ 6 h 12"/>
                  <a:gd name="T4" fmla="*/ 19 w 27"/>
                  <a:gd name="T5" fmla="*/ 1 h 12"/>
                  <a:gd name="T6" fmla="*/ 23 w 27"/>
                  <a:gd name="T7" fmla="*/ 0 h 12"/>
                  <a:gd name="T8" fmla="*/ 27 w 27"/>
                  <a:gd name="T9" fmla="*/ 7 h 12"/>
                  <a:gd name="T10" fmla="*/ 27 w 27"/>
                  <a:gd name="T11" fmla="*/ 12 h 12"/>
                  <a:gd name="T12" fmla="*/ 0 w 27"/>
                  <a:gd name="T13" fmla="*/ 12 h 12"/>
                  <a:gd name="T14" fmla="*/ 0 w 27"/>
                  <a:gd name="T15" fmla="*/ 6 h 12"/>
                  <a:gd name="T16" fmla="*/ 21 w 27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2">
                    <a:moveTo>
                      <a:pt x="21" y="6"/>
                    </a:moveTo>
                    <a:lnTo>
                      <a:pt x="21" y="6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7" y="7"/>
                    </a:lnTo>
                    <a:lnTo>
                      <a:pt x="2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1" name="Freeform 383"/>
              <p:cNvSpPr>
                <a:spLocks noEditPoints="1"/>
              </p:cNvSpPr>
              <p:nvPr/>
            </p:nvSpPr>
            <p:spPr bwMode="auto">
              <a:xfrm>
                <a:off x="7896052" y="3827805"/>
                <a:ext cx="55366" cy="38962"/>
              </a:xfrm>
              <a:custGeom>
                <a:avLst/>
                <a:gdLst>
                  <a:gd name="T0" fmla="*/ 62 w 123"/>
                  <a:gd name="T1" fmla="*/ 89 h 89"/>
                  <a:gd name="T2" fmla="*/ 0 w 123"/>
                  <a:gd name="T3" fmla="*/ 44 h 89"/>
                  <a:gd name="T4" fmla="*/ 61 w 123"/>
                  <a:gd name="T5" fmla="*/ 0 h 89"/>
                  <a:gd name="T6" fmla="*/ 123 w 123"/>
                  <a:gd name="T7" fmla="*/ 45 h 89"/>
                  <a:gd name="T8" fmla="*/ 62 w 123"/>
                  <a:gd name="T9" fmla="*/ 89 h 89"/>
                  <a:gd name="T10" fmla="*/ 61 w 123"/>
                  <a:gd name="T11" fmla="*/ 28 h 89"/>
                  <a:gd name="T12" fmla="*/ 21 w 123"/>
                  <a:gd name="T13" fmla="*/ 45 h 89"/>
                  <a:gd name="T14" fmla="*/ 61 w 123"/>
                  <a:gd name="T15" fmla="*/ 61 h 89"/>
                  <a:gd name="T16" fmla="*/ 102 w 123"/>
                  <a:gd name="T17" fmla="*/ 45 h 89"/>
                  <a:gd name="T18" fmla="*/ 61 w 123"/>
                  <a:gd name="T19" fmla="*/ 2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89">
                    <a:moveTo>
                      <a:pt x="62" y="89"/>
                    </a:moveTo>
                    <a:cubicBezTo>
                      <a:pt x="25" y="89"/>
                      <a:pt x="0" y="74"/>
                      <a:pt x="0" y="44"/>
                    </a:cubicBezTo>
                    <a:cubicBezTo>
                      <a:pt x="0" y="13"/>
                      <a:pt x="27" y="0"/>
                      <a:pt x="61" y="0"/>
                    </a:cubicBezTo>
                    <a:cubicBezTo>
                      <a:pt x="95" y="0"/>
                      <a:pt x="123" y="14"/>
                      <a:pt x="123" y="45"/>
                    </a:cubicBezTo>
                    <a:cubicBezTo>
                      <a:pt x="123" y="77"/>
                      <a:pt x="94" y="89"/>
                      <a:pt x="62" y="89"/>
                    </a:cubicBezTo>
                    <a:close/>
                    <a:moveTo>
                      <a:pt x="61" y="28"/>
                    </a:moveTo>
                    <a:cubicBezTo>
                      <a:pt x="34" y="27"/>
                      <a:pt x="21" y="34"/>
                      <a:pt x="21" y="45"/>
                    </a:cubicBezTo>
                    <a:cubicBezTo>
                      <a:pt x="21" y="56"/>
                      <a:pt x="34" y="61"/>
                      <a:pt x="61" y="61"/>
                    </a:cubicBezTo>
                    <a:cubicBezTo>
                      <a:pt x="88" y="61"/>
                      <a:pt x="102" y="56"/>
                      <a:pt x="102" y="45"/>
                    </a:cubicBezTo>
                    <a:cubicBezTo>
                      <a:pt x="102" y="34"/>
                      <a:pt x="89" y="27"/>
                      <a:pt x="61" y="28"/>
                    </a:cubicBezTo>
                    <a:close/>
                  </a:path>
                </a:pathLst>
              </a:custGeom>
              <a:solidFill>
                <a:srgbClr val="FE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2" name="Freeform 384"/>
              <p:cNvSpPr/>
              <p:nvPr/>
            </p:nvSpPr>
            <p:spPr bwMode="auto">
              <a:xfrm>
                <a:off x="6571372" y="3276197"/>
                <a:ext cx="311689" cy="321942"/>
              </a:xfrm>
              <a:custGeom>
                <a:avLst/>
                <a:gdLst>
                  <a:gd name="T0" fmla="*/ 636 w 693"/>
                  <a:gd name="T1" fmla="*/ 716 h 716"/>
                  <a:gd name="T2" fmla="*/ 687 w 693"/>
                  <a:gd name="T3" fmla="*/ 160 h 716"/>
                  <a:gd name="T4" fmla="*/ 591 w 693"/>
                  <a:gd name="T5" fmla="*/ 44 h 716"/>
                  <a:gd name="T6" fmla="*/ 167 w 693"/>
                  <a:gd name="T7" fmla="*/ 5 h 716"/>
                  <a:gd name="T8" fmla="*/ 51 w 693"/>
                  <a:gd name="T9" fmla="*/ 101 h 716"/>
                  <a:gd name="T10" fmla="*/ 0 w 693"/>
                  <a:gd name="T11" fmla="*/ 658 h 716"/>
                  <a:gd name="T12" fmla="*/ 145 w 693"/>
                  <a:gd name="T13" fmla="*/ 671 h 716"/>
                  <a:gd name="T14" fmla="*/ 636 w 693"/>
                  <a:gd name="T15" fmla="*/ 716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3" h="716">
                    <a:moveTo>
                      <a:pt x="636" y="716"/>
                    </a:moveTo>
                    <a:cubicBezTo>
                      <a:pt x="687" y="160"/>
                      <a:pt x="687" y="160"/>
                      <a:pt x="687" y="160"/>
                    </a:cubicBezTo>
                    <a:cubicBezTo>
                      <a:pt x="693" y="101"/>
                      <a:pt x="649" y="49"/>
                      <a:pt x="591" y="44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09" y="0"/>
                      <a:pt x="57" y="43"/>
                      <a:pt x="51" y="101"/>
                    </a:cubicBezTo>
                    <a:cubicBezTo>
                      <a:pt x="0" y="658"/>
                      <a:pt x="0" y="658"/>
                      <a:pt x="0" y="658"/>
                    </a:cubicBezTo>
                    <a:cubicBezTo>
                      <a:pt x="145" y="671"/>
                      <a:pt x="145" y="671"/>
                      <a:pt x="145" y="671"/>
                    </a:cubicBezTo>
                    <a:lnTo>
                      <a:pt x="636" y="716"/>
                    </a:lnTo>
                    <a:close/>
                  </a:path>
                </a:pathLst>
              </a:custGeom>
              <a:solidFill>
                <a:srgbClr val="CEE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3" name="Freeform 385"/>
              <p:cNvSpPr/>
              <p:nvPr/>
            </p:nvSpPr>
            <p:spPr bwMode="auto">
              <a:xfrm>
                <a:off x="6546765" y="3571482"/>
                <a:ext cx="311689" cy="323993"/>
              </a:xfrm>
              <a:custGeom>
                <a:avLst/>
                <a:gdLst>
                  <a:gd name="T0" fmla="*/ 641 w 692"/>
                  <a:gd name="T1" fmla="*/ 615 h 717"/>
                  <a:gd name="T2" fmla="*/ 692 w 692"/>
                  <a:gd name="T3" fmla="*/ 58 h 717"/>
                  <a:gd name="T4" fmla="*/ 201 w 692"/>
                  <a:gd name="T5" fmla="*/ 13 h 717"/>
                  <a:gd name="T6" fmla="*/ 56 w 692"/>
                  <a:gd name="T7" fmla="*/ 0 h 717"/>
                  <a:gd name="T8" fmla="*/ 5 w 692"/>
                  <a:gd name="T9" fmla="*/ 557 h 717"/>
                  <a:gd name="T10" fmla="*/ 102 w 692"/>
                  <a:gd name="T11" fmla="*/ 673 h 717"/>
                  <a:gd name="T12" fmla="*/ 525 w 692"/>
                  <a:gd name="T13" fmla="*/ 711 h 717"/>
                  <a:gd name="T14" fmla="*/ 641 w 692"/>
                  <a:gd name="T15" fmla="*/ 615 h 7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2" h="717">
                    <a:moveTo>
                      <a:pt x="641" y="615"/>
                    </a:moveTo>
                    <a:cubicBezTo>
                      <a:pt x="692" y="58"/>
                      <a:pt x="692" y="58"/>
                      <a:pt x="692" y="58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" y="557"/>
                      <a:pt x="5" y="557"/>
                      <a:pt x="5" y="557"/>
                    </a:cubicBezTo>
                    <a:cubicBezTo>
                      <a:pt x="0" y="615"/>
                      <a:pt x="43" y="667"/>
                      <a:pt x="102" y="673"/>
                    </a:cubicBezTo>
                    <a:cubicBezTo>
                      <a:pt x="525" y="711"/>
                      <a:pt x="525" y="711"/>
                      <a:pt x="525" y="711"/>
                    </a:cubicBezTo>
                    <a:cubicBezTo>
                      <a:pt x="584" y="717"/>
                      <a:pt x="636" y="674"/>
                      <a:pt x="641" y="615"/>
                    </a:cubicBez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4" name="Freeform 386"/>
              <p:cNvSpPr/>
              <p:nvPr/>
            </p:nvSpPr>
            <p:spPr bwMode="auto">
              <a:xfrm>
                <a:off x="6325302" y="3546875"/>
                <a:ext cx="428573" cy="373207"/>
              </a:xfrm>
              <a:custGeom>
                <a:avLst/>
                <a:gdLst>
                  <a:gd name="T0" fmla="*/ 894 w 953"/>
                  <a:gd name="T1" fmla="*/ 731 h 831"/>
                  <a:gd name="T2" fmla="*/ 953 w 953"/>
                  <a:gd name="T3" fmla="*/ 87 h 831"/>
                  <a:gd name="T4" fmla="*/ 5 w 953"/>
                  <a:gd name="T5" fmla="*/ 0 h 831"/>
                  <a:gd name="T6" fmla="*/ 0 w 953"/>
                  <a:gd name="T7" fmla="*/ 313 h 831"/>
                  <a:gd name="T8" fmla="*/ 11 w 953"/>
                  <a:gd name="T9" fmla="*/ 774 h 831"/>
                  <a:gd name="T10" fmla="*/ 813 w 953"/>
                  <a:gd name="T11" fmla="*/ 828 h 831"/>
                  <a:gd name="T12" fmla="*/ 894 w 953"/>
                  <a:gd name="T13" fmla="*/ 731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3" h="831">
                    <a:moveTo>
                      <a:pt x="894" y="731"/>
                    </a:moveTo>
                    <a:cubicBezTo>
                      <a:pt x="953" y="87"/>
                      <a:pt x="953" y="87"/>
                      <a:pt x="953" y="8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04"/>
                      <a:pt x="0" y="208"/>
                      <a:pt x="0" y="313"/>
                    </a:cubicBezTo>
                    <a:cubicBezTo>
                      <a:pt x="0" y="468"/>
                      <a:pt x="4" y="621"/>
                      <a:pt x="11" y="774"/>
                    </a:cubicBezTo>
                    <a:cubicBezTo>
                      <a:pt x="813" y="828"/>
                      <a:pt x="813" y="828"/>
                      <a:pt x="813" y="828"/>
                    </a:cubicBezTo>
                    <a:cubicBezTo>
                      <a:pt x="852" y="831"/>
                      <a:pt x="888" y="788"/>
                      <a:pt x="894" y="731"/>
                    </a:cubicBez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5" name="Freeform 387"/>
              <p:cNvSpPr/>
              <p:nvPr/>
            </p:nvSpPr>
            <p:spPr bwMode="auto">
              <a:xfrm>
                <a:off x="6327352" y="3210578"/>
                <a:ext cx="455230" cy="375258"/>
              </a:xfrm>
              <a:custGeom>
                <a:avLst/>
                <a:gdLst>
                  <a:gd name="T0" fmla="*/ 948 w 1012"/>
                  <a:gd name="T1" fmla="*/ 835 h 835"/>
                  <a:gd name="T2" fmla="*/ 1007 w 1012"/>
                  <a:gd name="T3" fmla="*/ 191 h 835"/>
                  <a:gd name="T4" fmla="*/ 945 w 1012"/>
                  <a:gd name="T5" fmla="*/ 82 h 835"/>
                  <a:gd name="T6" fmla="*/ 54 w 1012"/>
                  <a:gd name="T7" fmla="*/ 0 h 835"/>
                  <a:gd name="T8" fmla="*/ 0 w 1012"/>
                  <a:gd name="T9" fmla="*/ 748 h 835"/>
                  <a:gd name="T10" fmla="*/ 948 w 1012"/>
                  <a:gd name="T11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2" h="835">
                    <a:moveTo>
                      <a:pt x="948" y="835"/>
                    </a:moveTo>
                    <a:cubicBezTo>
                      <a:pt x="1007" y="191"/>
                      <a:pt x="1007" y="191"/>
                      <a:pt x="1007" y="191"/>
                    </a:cubicBezTo>
                    <a:cubicBezTo>
                      <a:pt x="1012" y="134"/>
                      <a:pt x="984" y="85"/>
                      <a:pt x="945" y="8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26" y="247"/>
                      <a:pt x="8" y="496"/>
                      <a:pt x="0" y="748"/>
                    </a:cubicBezTo>
                    <a:lnTo>
                      <a:pt x="948" y="835"/>
                    </a:lnTo>
                    <a:close/>
                  </a:path>
                </a:pathLst>
              </a:custGeom>
              <a:solidFill>
                <a:srgbClr val="BAB9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6" name="Freeform 388"/>
              <p:cNvSpPr/>
              <p:nvPr/>
            </p:nvSpPr>
            <p:spPr bwMode="auto">
              <a:xfrm>
                <a:off x="6885113" y="3122403"/>
                <a:ext cx="1127823" cy="850994"/>
              </a:xfrm>
              <a:custGeom>
                <a:avLst/>
                <a:gdLst>
                  <a:gd name="T0" fmla="*/ 1376 w 2507"/>
                  <a:gd name="T1" fmla="*/ 1731 h 1895"/>
                  <a:gd name="T2" fmla="*/ 1231 w 2507"/>
                  <a:gd name="T3" fmla="*/ 1547 h 1895"/>
                  <a:gd name="T4" fmla="*/ 1232 w 2507"/>
                  <a:gd name="T5" fmla="*/ 1545 h 1895"/>
                  <a:gd name="T6" fmla="*/ 1392 w 2507"/>
                  <a:gd name="T7" fmla="*/ 1560 h 1895"/>
                  <a:gd name="T8" fmla="*/ 1579 w 2507"/>
                  <a:gd name="T9" fmla="*/ 1404 h 1895"/>
                  <a:gd name="T10" fmla="*/ 1423 w 2507"/>
                  <a:gd name="T11" fmla="*/ 1217 h 1895"/>
                  <a:gd name="T12" fmla="*/ 1594 w 2507"/>
                  <a:gd name="T13" fmla="*/ 1233 h 1895"/>
                  <a:gd name="T14" fmla="*/ 1781 w 2507"/>
                  <a:gd name="T15" fmla="*/ 1077 h 1895"/>
                  <a:gd name="T16" fmla="*/ 1626 w 2507"/>
                  <a:gd name="T17" fmla="*/ 890 h 1895"/>
                  <a:gd name="T18" fmla="*/ 2311 w 2507"/>
                  <a:gd name="T19" fmla="*/ 953 h 1895"/>
                  <a:gd name="T20" fmla="*/ 2498 w 2507"/>
                  <a:gd name="T21" fmla="*/ 797 h 1895"/>
                  <a:gd name="T22" fmla="*/ 2343 w 2507"/>
                  <a:gd name="T23" fmla="*/ 610 h 1895"/>
                  <a:gd name="T24" fmla="*/ 2233 w 2507"/>
                  <a:gd name="T25" fmla="*/ 600 h 1895"/>
                  <a:gd name="T26" fmla="*/ 1315 w 2507"/>
                  <a:gd name="T27" fmla="*/ 516 h 1895"/>
                  <a:gd name="T28" fmla="*/ 1191 w 2507"/>
                  <a:gd name="T29" fmla="*/ 504 h 1895"/>
                  <a:gd name="T30" fmla="*/ 1149 w 2507"/>
                  <a:gd name="T31" fmla="*/ 461 h 1895"/>
                  <a:gd name="T32" fmla="*/ 1173 w 2507"/>
                  <a:gd name="T33" fmla="*/ 407 h 1895"/>
                  <a:gd name="T34" fmla="*/ 1527 w 2507"/>
                  <a:gd name="T35" fmla="*/ 137 h 1895"/>
                  <a:gd name="T36" fmla="*/ 1478 w 2507"/>
                  <a:gd name="T37" fmla="*/ 29 h 1895"/>
                  <a:gd name="T38" fmla="*/ 1360 w 2507"/>
                  <a:gd name="T39" fmla="*/ 17 h 1895"/>
                  <a:gd name="T40" fmla="*/ 156 w 2507"/>
                  <a:gd name="T41" fmla="*/ 448 h 1895"/>
                  <a:gd name="T42" fmla="*/ 105 w 2507"/>
                  <a:gd name="T43" fmla="*/ 519 h 1895"/>
                  <a:gd name="T44" fmla="*/ 13 w 2507"/>
                  <a:gd name="T45" fmla="*/ 1519 h 1895"/>
                  <a:gd name="T46" fmla="*/ 246 w 2507"/>
                  <a:gd name="T47" fmla="*/ 1800 h 1895"/>
                  <a:gd name="T48" fmla="*/ 1189 w 2507"/>
                  <a:gd name="T49" fmla="*/ 1886 h 1895"/>
                  <a:gd name="T50" fmla="*/ 1376 w 2507"/>
                  <a:gd name="T51" fmla="*/ 1731 h 1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07" h="1895">
                    <a:moveTo>
                      <a:pt x="1376" y="1731"/>
                    </a:moveTo>
                    <a:cubicBezTo>
                      <a:pt x="1384" y="1641"/>
                      <a:pt x="1319" y="1561"/>
                      <a:pt x="1231" y="1547"/>
                    </a:cubicBezTo>
                    <a:cubicBezTo>
                      <a:pt x="1231" y="1546"/>
                      <a:pt x="1232" y="1546"/>
                      <a:pt x="1232" y="1545"/>
                    </a:cubicBezTo>
                    <a:cubicBezTo>
                      <a:pt x="1392" y="1560"/>
                      <a:pt x="1392" y="1560"/>
                      <a:pt x="1392" y="1560"/>
                    </a:cubicBezTo>
                    <a:cubicBezTo>
                      <a:pt x="1486" y="1568"/>
                      <a:pt x="1570" y="1498"/>
                      <a:pt x="1579" y="1404"/>
                    </a:cubicBezTo>
                    <a:cubicBezTo>
                      <a:pt x="1587" y="1310"/>
                      <a:pt x="1517" y="1225"/>
                      <a:pt x="1423" y="1217"/>
                    </a:cubicBezTo>
                    <a:cubicBezTo>
                      <a:pt x="1594" y="1233"/>
                      <a:pt x="1594" y="1233"/>
                      <a:pt x="1594" y="1233"/>
                    </a:cubicBezTo>
                    <a:cubicBezTo>
                      <a:pt x="1689" y="1241"/>
                      <a:pt x="1773" y="1171"/>
                      <a:pt x="1781" y="1077"/>
                    </a:cubicBezTo>
                    <a:cubicBezTo>
                      <a:pt x="1790" y="983"/>
                      <a:pt x="1720" y="898"/>
                      <a:pt x="1626" y="890"/>
                    </a:cubicBezTo>
                    <a:cubicBezTo>
                      <a:pt x="2311" y="953"/>
                      <a:pt x="2311" y="953"/>
                      <a:pt x="2311" y="953"/>
                    </a:cubicBezTo>
                    <a:cubicBezTo>
                      <a:pt x="2405" y="961"/>
                      <a:pt x="2490" y="892"/>
                      <a:pt x="2498" y="797"/>
                    </a:cubicBezTo>
                    <a:cubicBezTo>
                      <a:pt x="2507" y="703"/>
                      <a:pt x="2437" y="619"/>
                      <a:pt x="2343" y="610"/>
                    </a:cubicBezTo>
                    <a:cubicBezTo>
                      <a:pt x="2233" y="600"/>
                      <a:pt x="2233" y="600"/>
                      <a:pt x="2233" y="600"/>
                    </a:cubicBezTo>
                    <a:cubicBezTo>
                      <a:pt x="1315" y="516"/>
                      <a:pt x="1315" y="516"/>
                      <a:pt x="1315" y="516"/>
                    </a:cubicBezTo>
                    <a:cubicBezTo>
                      <a:pt x="1191" y="504"/>
                      <a:pt x="1191" y="504"/>
                      <a:pt x="1191" y="504"/>
                    </a:cubicBezTo>
                    <a:cubicBezTo>
                      <a:pt x="1170" y="502"/>
                      <a:pt x="1153" y="482"/>
                      <a:pt x="1149" y="461"/>
                    </a:cubicBezTo>
                    <a:cubicBezTo>
                      <a:pt x="1145" y="440"/>
                      <a:pt x="1155" y="417"/>
                      <a:pt x="1173" y="407"/>
                    </a:cubicBezTo>
                    <a:cubicBezTo>
                      <a:pt x="1349" y="296"/>
                      <a:pt x="1511" y="319"/>
                      <a:pt x="1527" y="137"/>
                    </a:cubicBezTo>
                    <a:cubicBezTo>
                      <a:pt x="1531" y="95"/>
                      <a:pt x="1513" y="54"/>
                      <a:pt x="1478" y="29"/>
                    </a:cubicBezTo>
                    <a:cubicBezTo>
                      <a:pt x="1444" y="5"/>
                      <a:pt x="1399" y="0"/>
                      <a:pt x="1360" y="17"/>
                    </a:cubicBezTo>
                    <a:cubicBezTo>
                      <a:pt x="156" y="448"/>
                      <a:pt x="156" y="448"/>
                      <a:pt x="156" y="448"/>
                    </a:cubicBezTo>
                    <a:cubicBezTo>
                      <a:pt x="127" y="460"/>
                      <a:pt x="108" y="487"/>
                      <a:pt x="105" y="519"/>
                    </a:cubicBezTo>
                    <a:cubicBezTo>
                      <a:pt x="91" y="668"/>
                      <a:pt x="43" y="1197"/>
                      <a:pt x="13" y="1519"/>
                    </a:cubicBezTo>
                    <a:cubicBezTo>
                      <a:pt x="0" y="1661"/>
                      <a:pt x="104" y="1787"/>
                      <a:pt x="246" y="1800"/>
                    </a:cubicBezTo>
                    <a:cubicBezTo>
                      <a:pt x="706" y="1842"/>
                      <a:pt x="1189" y="1886"/>
                      <a:pt x="1189" y="1886"/>
                    </a:cubicBezTo>
                    <a:cubicBezTo>
                      <a:pt x="1283" y="1895"/>
                      <a:pt x="1367" y="1825"/>
                      <a:pt x="1376" y="1731"/>
                    </a:cubicBezTo>
                    <a:close/>
                  </a:path>
                </a:pathLst>
              </a:custGeom>
              <a:solidFill>
                <a:srgbClr val="FCD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7" name="Freeform 389"/>
              <p:cNvSpPr/>
              <p:nvPr/>
            </p:nvSpPr>
            <p:spPr bwMode="auto">
              <a:xfrm>
                <a:off x="6526259" y="3778592"/>
                <a:ext cx="98428" cy="96378"/>
              </a:xfrm>
              <a:custGeom>
                <a:avLst/>
                <a:gdLst>
                  <a:gd name="T0" fmla="*/ 99 w 217"/>
                  <a:gd name="T1" fmla="*/ 211 h 216"/>
                  <a:gd name="T2" fmla="*/ 5 w 217"/>
                  <a:gd name="T3" fmla="*/ 99 h 216"/>
                  <a:gd name="T4" fmla="*/ 118 w 217"/>
                  <a:gd name="T5" fmla="*/ 5 h 216"/>
                  <a:gd name="T6" fmla="*/ 211 w 217"/>
                  <a:gd name="T7" fmla="*/ 118 h 216"/>
                  <a:gd name="T8" fmla="*/ 99 w 217"/>
                  <a:gd name="T9" fmla="*/ 21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16">
                    <a:moveTo>
                      <a:pt x="99" y="211"/>
                    </a:moveTo>
                    <a:cubicBezTo>
                      <a:pt x="42" y="206"/>
                      <a:pt x="0" y="156"/>
                      <a:pt x="5" y="99"/>
                    </a:cubicBezTo>
                    <a:cubicBezTo>
                      <a:pt x="11" y="42"/>
                      <a:pt x="61" y="0"/>
                      <a:pt x="118" y="5"/>
                    </a:cubicBezTo>
                    <a:cubicBezTo>
                      <a:pt x="175" y="10"/>
                      <a:pt x="217" y="61"/>
                      <a:pt x="211" y="118"/>
                    </a:cubicBezTo>
                    <a:cubicBezTo>
                      <a:pt x="206" y="175"/>
                      <a:pt x="156" y="216"/>
                      <a:pt x="99" y="211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8" name="Freeform 390"/>
              <p:cNvSpPr/>
              <p:nvPr/>
            </p:nvSpPr>
            <p:spPr bwMode="auto">
              <a:xfrm>
                <a:off x="6401174" y="3766289"/>
                <a:ext cx="96378" cy="98428"/>
              </a:xfrm>
              <a:custGeom>
                <a:avLst/>
                <a:gdLst>
                  <a:gd name="T0" fmla="*/ 98 w 216"/>
                  <a:gd name="T1" fmla="*/ 212 h 217"/>
                  <a:gd name="T2" fmla="*/ 5 w 216"/>
                  <a:gd name="T3" fmla="*/ 99 h 217"/>
                  <a:gd name="T4" fmla="*/ 117 w 216"/>
                  <a:gd name="T5" fmla="*/ 6 h 217"/>
                  <a:gd name="T6" fmla="*/ 211 w 216"/>
                  <a:gd name="T7" fmla="*/ 118 h 217"/>
                  <a:gd name="T8" fmla="*/ 98 w 216"/>
                  <a:gd name="T9" fmla="*/ 21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217">
                    <a:moveTo>
                      <a:pt x="98" y="212"/>
                    </a:moveTo>
                    <a:cubicBezTo>
                      <a:pt x="41" y="206"/>
                      <a:pt x="0" y="156"/>
                      <a:pt x="5" y="99"/>
                    </a:cubicBezTo>
                    <a:cubicBezTo>
                      <a:pt x="10" y="42"/>
                      <a:pt x="60" y="0"/>
                      <a:pt x="117" y="6"/>
                    </a:cubicBezTo>
                    <a:cubicBezTo>
                      <a:pt x="174" y="11"/>
                      <a:pt x="216" y="61"/>
                      <a:pt x="211" y="118"/>
                    </a:cubicBezTo>
                    <a:cubicBezTo>
                      <a:pt x="206" y="175"/>
                      <a:pt x="155" y="217"/>
                      <a:pt x="98" y="212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5" name="组合 684"/>
          <p:cNvGrpSpPr/>
          <p:nvPr/>
        </p:nvGrpSpPr>
        <p:grpSpPr>
          <a:xfrm>
            <a:off x="7944094" y="-186741"/>
            <a:ext cx="3618375" cy="3248785"/>
            <a:chOff x="7599363" y="191036"/>
            <a:chExt cx="3237655" cy="2906960"/>
          </a:xfrm>
        </p:grpSpPr>
        <p:sp>
          <p:nvSpPr>
            <p:cNvPr id="490" name="Freeform 21"/>
            <p:cNvSpPr/>
            <p:nvPr/>
          </p:nvSpPr>
          <p:spPr bwMode="auto">
            <a:xfrm>
              <a:off x="9662621" y="231366"/>
              <a:ext cx="729158" cy="509767"/>
            </a:xfrm>
            <a:custGeom>
              <a:avLst/>
              <a:gdLst>
                <a:gd name="T0" fmla="*/ 432 w 2063"/>
                <a:gd name="T1" fmla="*/ 1048 h 1439"/>
                <a:gd name="T2" fmla="*/ 821 w 2063"/>
                <a:gd name="T3" fmla="*/ 1402 h 1439"/>
                <a:gd name="T4" fmla="*/ 963 w 2063"/>
                <a:gd name="T5" fmla="*/ 1396 h 1439"/>
                <a:gd name="T6" fmla="*/ 1045 w 2063"/>
                <a:gd name="T7" fmla="*/ 1309 h 1439"/>
                <a:gd name="T8" fmla="*/ 1143 w 2063"/>
                <a:gd name="T9" fmla="*/ 1310 h 1439"/>
                <a:gd name="T10" fmla="*/ 2063 w 2063"/>
                <a:gd name="T11" fmla="*/ 340 h 1439"/>
                <a:gd name="T12" fmla="*/ 1151 w 2063"/>
                <a:gd name="T13" fmla="*/ 155 h 1439"/>
                <a:gd name="T14" fmla="*/ 1134 w 2063"/>
                <a:gd name="T15" fmla="*/ 144 h 1439"/>
                <a:gd name="T16" fmla="*/ 492 w 2063"/>
                <a:gd name="T17" fmla="*/ 0 h 1439"/>
                <a:gd name="T18" fmla="*/ 101 w 2063"/>
                <a:gd name="T19" fmla="*/ 362 h 1439"/>
                <a:gd name="T20" fmla="*/ 119 w 2063"/>
                <a:gd name="T21" fmla="*/ 468 h 1439"/>
                <a:gd name="T22" fmla="*/ 38 w 2063"/>
                <a:gd name="T23" fmla="*/ 554 h 1439"/>
                <a:gd name="T24" fmla="*/ 44 w 2063"/>
                <a:gd name="T25" fmla="*/ 694 h 1439"/>
                <a:gd name="T26" fmla="*/ 432 w 2063"/>
                <a:gd name="T27" fmla="*/ 104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3" h="1439">
                  <a:moveTo>
                    <a:pt x="432" y="1048"/>
                  </a:moveTo>
                  <a:cubicBezTo>
                    <a:pt x="821" y="1402"/>
                    <a:pt x="821" y="1402"/>
                    <a:pt x="821" y="1402"/>
                  </a:cubicBezTo>
                  <a:cubicBezTo>
                    <a:pt x="861" y="1439"/>
                    <a:pt x="925" y="1436"/>
                    <a:pt x="963" y="1396"/>
                  </a:cubicBezTo>
                  <a:cubicBezTo>
                    <a:pt x="1045" y="1309"/>
                    <a:pt x="1045" y="1309"/>
                    <a:pt x="1045" y="1309"/>
                  </a:cubicBezTo>
                  <a:cubicBezTo>
                    <a:pt x="1081" y="1331"/>
                    <a:pt x="1122" y="1333"/>
                    <a:pt x="1143" y="1310"/>
                  </a:cubicBezTo>
                  <a:cubicBezTo>
                    <a:pt x="2063" y="340"/>
                    <a:pt x="2063" y="340"/>
                    <a:pt x="2063" y="340"/>
                  </a:cubicBezTo>
                  <a:cubicBezTo>
                    <a:pt x="1820" y="251"/>
                    <a:pt x="1403" y="225"/>
                    <a:pt x="1151" y="155"/>
                  </a:cubicBezTo>
                  <a:cubicBezTo>
                    <a:pt x="1151" y="155"/>
                    <a:pt x="1134" y="144"/>
                    <a:pt x="1134" y="144"/>
                  </a:cubicBezTo>
                  <a:cubicBezTo>
                    <a:pt x="874" y="73"/>
                    <a:pt x="760" y="49"/>
                    <a:pt x="492" y="0"/>
                  </a:cubicBezTo>
                  <a:cubicBezTo>
                    <a:pt x="101" y="362"/>
                    <a:pt x="101" y="362"/>
                    <a:pt x="101" y="362"/>
                  </a:cubicBezTo>
                  <a:cubicBezTo>
                    <a:pt x="77" y="387"/>
                    <a:pt x="86" y="433"/>
                    <a:pt x="119" y="468"/>
                  </a:cubicBezTo>
                  <a:cubicBezTo>
                    <a:pt x="38" y="554"/>
                    <a:pt x="38" y="554"/>
                    <a:pt x="38" y="554"/>
                  </a:cubicBezTo>
                  <a:cubicBezTo>
                    <a:pt x="0" y="594"/>
                    <a:pt x="3" y="657"/>
                    <a:pt x="44" y="694"/>
                  </a:cubicBezTo>
                  <a:lnTo>
                    <a:pt x="432" y="1048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1" name="Freeform 22"/>
            <p:cNvSpPr>
              <a:spLocks noEditPoints="1"/>
            </p:cNvSpPr>
            <p:nvPr/>
          </p:nvSpPr>
          <p:spPr bwMode="auto">
            <a:xfrm>
              <a:off x="7909093" y="231366"/>
              <a:ext cx="2030995" cy="2263299"/>
            </a:xfrm>
            <a:custGeom>
              <a:avLst/>
              <a:gdLst>
                <a:gd name="T0" fmla="*/ 549 w 5738"/>
                <a:gd name="T1" fmla="*/ 1370 h 6396"/>
                <a:gd name="T2" fmla="*/ 607 w 5738"/>
                <a:gd name="T3" fmla="*/ 1482 h 6396"/>
                <a:gd name="T4" fmla="*/ 754 w 5738"/>
                <a:gd name="T5" fmla="*/ 1528 h 6396"/>
                <a:gd name="T6" fmla="*/ 845 w 5738"/>
                <a:gd name="T7" fmla="*/ 1483 h 6396"/>
                <a:gd name="T8" fmla="*/ 699 w 5738"/>
                <a:gd name="T9" fmla="*/ 2038 h 6396"/>
                <a:gd name="T10" fmla="*/ 665 w 5738"/>
                <a:gd name="T11" fmla="*/ 2093 h 6396"/>
                <a:gd name="T12" fmla="*/ 643 w 5738"/>
                <a:gd name="T13" fmla="*/ 2175 h 6396"/>
                <a:gd name="T14" fmla="*/ 726 w 5738"/>
                <a:gd name="T15" fmla="*/ 2315 h 6396"/>
                <a:gd name="T16" fmla="*/ 735 w 5738"/>
                <a:gd name="T17" fmla="*/ 2317 h 6396"/>
                <a:gd name="T18" fmla="*/ 825 w 5738"/>
                <a:gd name="T19" fmla="*/ 2419 h 6396"/>
                <a:gd name="T20" fmla="*/ 1230 w 5738"/>
                <a:gd name="T21" fmla="*/ 2897 h 6396"/>
                <a:gd name="T22" fmla="*/ 1599 w 5738"/>
                <a:gd name="T23" fmla="*/ 3035 h 6396"/>
                <a:gd name="T24" fmla="*/ 1988 w 5738"/>
                <a:gd name="T25" fmla="*/ 6396 h 6396"/>
                <a:gd name="T26" fmla="*/ 5509 w 5738"/>
                <a:gd name="T27" fmla="*/ 6001 h 6396"/>
                <a:gd name="T28" fmla="*/ 5168 w 5738"/>
                <a:gd name="T29" fmla="*/ 3054 h 6396"/>
                <a:gd name="T30" fmla="*/ 5582 w 5738"/>
                <a:gd name="T31" fmla="*/ 2639 h 6396"/>
                <a:gd name="T32" fmla="*/ 5626 w 5738"/>
                <a:gd name="T33" fmla="*/ 2204 h 6396"/>
                <a:gd name="T34" fmla="*/ 5638 w 5738"/>
                <a:gd name="T35" fmla="*/ 1675 h 6396"/>
                <a:gd name="T36" fmla="*/ 5738 w 5738"/>
                <a:gd name="T37" fmla="*/ 1376 h 6396"/>
                <a:gd name="T38" fmla="*/ 5194 w 5738"/>
                <a:gd name="T39" fmla="*/ 875 h 6396"/>
                <a:gd name="T40" fmla="*/ 4983 w 5738"/>
                <a:gd name="T41" fmla="*/ 831 h 6396"/>
                <a:gd name="T42" fmla="*/ 4698 w 5738"/>
                <a:gd name="T43" fmla="*/ 1251 h 6396"/>
                <a:gd name="T44" fmla="*/ 2054 w 5738"/>
                <a:gd name="T45" fmla="*/ 1547 h 6396"/>
                <a:gd name="T46" fmla="*/ 1708 w 5738"/>
                <a:gd name="T47" fmla="*/ 1046 h 6396"/>
                <a:gd name="T48" fmla="*/ 1769 w 5738"/>
                <a:gd name="T49" fmla="*/ 1015 h 6396"/>
                <a:gd name="T50" fmla="*/ 1816 w 5738"/>
                <a:gd name="T51" fmla="*/ 871 h 6396"/>
                <a:gd name="T52" fmla="*/ 1756 w 5738"/>
                <a:gd name="T53" fmla="*/ 757 h 6396"/>
                <a:gd name="T54" fmla="*/ 1794 w 5738"/>
                <a:gd name="T55" fmla="*/ 660 h 6396"/>
                <a:gd name="T56" fmla="*/ 1437 w 5738"/>
                <a:gd name="T57" fmla="*/ 0 h 6396"/>
                <a:gd name="T58" fmla="*/ 715 w 5738"/>
                <a:gd name="T59" fmla="*/ 239 h 6396"/>
                <a:gd name="T60" fmla="*/ 0 w 5738"/>
                <a:gd name="T61" fmla="*/ 520 h 6396"/>
                <a:gd name="T62" fmla="*/ 432 w 5738"/>
                <a:gd name="T63" fmla="*/ 1348 h 6396"/>
                <a:gd name="T64" fmla="*/ 549 w 5738"/>
                <a:gd name="T65" fmla="*/ 1370 h 6396"/>
                <a:gd name="T66" fmla="*/ 5155 w 5738"/>
                <a:gd name="T67" fmla="*/ 2465 h 6396"/>
                <a:gd name="T68" fmla="*/ 5150 w 5738"/>
                <a:gd name="T69" fmla="*/ 2549 h 6396"/>
                <a:gd name="T70" fmla="*/ 5150 w 5738"/>
                <a:gd name="T71" fmla="*/ 2892 h 6396"/>
                <a:gd name="T72" fmla="*/ 5099 w 5738"/>
                <a:gd name="T73" fmla="*/ 2458 h 6396"/>
                <a:gd name="T74" fmla="*/ 5155 w 5738"/>
                <a:gd name="T75" fmla="*/ 2465 h 6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38" h="6396">
                  <a:moveTo>
                    <a:pt x="549" y="1370"/>
                  </a:moveTo>
                  <a:cubicBezTo>
                    <a:pt x="607" y="1482"/>
                    <a:pt x="607" y="1482"/>
                    <a:pt x="607" y="1482"/>
                  </a:cubicBezTo>
                  <a:cubicBezTo>
                    <a:pt x="635" y="1535"/>
                    <a:pt x="700" y="1555"/>
                    <a:pt x="754" y="1528"/>
                  </a:cubicBezTo>
                  <a:cubicBezTo>
                    <a:pt x="845" y="1483"/>
                    <a:pt x="845" y="1483"/>
                    <a:pt x="845" y="1483"/>
                  </a:cubicBezTo>
                  <a:cubicBezTo>
                    <a:pt x="799" y="1661"/>
                    <a:pt x="736" y="1903"/>
                    <a:pt x="699" y="2038"/>
                  </a:cubicBezTo>
                  <a:cubicBezTo>
                    <a:pt x="683" y="2053"/>
                    <a:pt x="671" y="2071"/>
                    <a:pt x="665" y="2093"/>
                  </a:cubicBezTo>
                  <a:cubicBezTo>
                    <a:pt x="643" y="2175"/>
                    <a:pt x="643" y="2175"/>
                    <a:pt x="643" y="2175"/>
                  </a:cubicBezTo>
                  <a:cubicBezTo>
                    <a:pt x="627" y="2236"/>
                    <a:pt x="664" y="2299"/>
                    <a:pt x="726" y="2315"/>
                  </a:cubicBezTo>
                  <a:cubicBezTo>
                    <a:pt x="735" y="2317"/>
                    <a:pt x="735" y="2317"/>
                    <a:pt x="735" y="2317"/>
                  </a:cubicBezTo>
                  <a:cubicBezTo>
                    <a:pt x="776" y="2382"/>
                    <a:pt x="825" y="2419"/>
                    <a:pt x="825" y="2419"/>
                  </a:cubicBezTo>
                  <a:cubicBezTo>
                    <a:pt x="1230" y="2897"/>
                    <a:pt x="1230" y="2897"/>
                    <a:pt x="1230" y="2897"/>
                  </a:cubicBezTo>
                  <a:cubicBezTo>
                    <a:pt x="1365" y="3070"/>
                    <a:pt x="1557" y="3043"/>
                    <a:pt x="1599" y="3035"/>
                  </a:cubicBezTo>
                  <a:cubicBezTo>
                    <a:pt x="1988" y="6396"/>
                    <a:pt x="1988" y="6396"/>
                    <a:pt x="1988" y="6396"/>
                  </a:cubicBezTo>
                  <a:cubicBezTo>
                    <a:pt x="5509" y="6001"/>
                    <a:pt x="5509" y="6001"/>
                    <a:pt x="5509" y="6001"/>
                  </a:cubicBezTo>
                  <a:cubicBezTo>
                    <a:pt x="5168" y="3054"/>
                    <a:pt x="5168" y="3054"/>
                    <a:pt x="5168" y="3054"/>
                  </a:cubicBezTo>
                  <a:cubicBezTo>
                    <a:pt x="5332" y="2916"/>
                    <a:pt x="5549" y="2730"/>
                    <a:pt x="5582" y="2639"/>
                  </a:cubicBezTo>
                  <a:cubicBezTo>
                    <a:pt x="5610" y="2563"/>
                    <a:pt x="5620" y="2408"/>
                    <a:pt x="5626" y="2204"/>
                  </a:cubicBezTo>
                  <a:cubicBezTo>
                    <a:pt x="5630" y="2051"/>
                    <a:pt x="5632" y="1870"/>
                    <a:pt x="5638" y="1675"/>
                  </a:cubicBezTo>
                  <a:cubicBezTo>
                    <a:pt x="5640" y="1590"/>
                    <a:pt x="5678" y="1487"/>
                    <a:pt x="5738" y="1376"/>
                  </a:cubicBezTo>
                  <a:cubicBezTo>
                    <a:pt x="5611" y="1259"/>
                    <a:pt x="5358" y="1026"/>
                    <a:pt x="5194" y="875"/>
                  </a:cubicBezTo>
                  <a:cubicBezTo>
                    <a:pt x="5136" y="822"/>
                    <a:pt x="5054" y="807"/>
                    <a:pt x="4983" y="831"/>
                  </a:cubicBezTo>
                  <a:cubicBezTo>
                    <a:pt x="4714" y="1024"/>
                    <a:pt x="4763" y="1113"/>
                    <a:pt x="4698" y="1251"/>
                  </a:cubicBezTo>
                  <a:cubicBezTo>
                    <a:pt x="2054" y="1547"/>
                    <a:pt x="2054" y="1547"/>
                    <a:pt x="2054" y="1547"/>
                  </a:cubicBezTo>
                  <a:cubicBezTo>
                    <a:pt x="1949" y="1357"/>
                    <a:pt x="1804" y="1165"/>
                    <a:pt x="1708" y="1046"/>
                  </a:cubicBezTo>
                  <a:cubicBezTo>
                    <a:pt x="1769" y="1015"/>
                    <a:pt x="1769" y="1015"/>
                    <a:pt x="1769" y="1015"/>
                  </a:cubicBezTo>
                  <a:cubicBezTo>
                    <a:pt x="1822" y="988"/>
                    <a:pt x="1843" y="924"/>
                    <a:pt x="1816" y="871"/>
                  </a:cubicBezTo>
                  <a:cubicBezTo>
                    <a:pt x="1756" y="757"/>
                    <a:pt x="1756" y="757"/>
                    <a:pt x="1756" y="757"/>
                  </a:cubicBezTo>
                  <a:cubicBezTo>
                    <a:pt x="1793" y="730"/>
                    <a:pt x="1810" y="690"/>
                    <a:pt x="1794" y="660"/>
                  </a:cubicBezTo>
                  <a:cubicBezTo>
                    <a:pt x="1437" y="0"/>
                    <a:pt x="1437" y="0"/>
                    <a:pt x="1437" y="0"/>
                  </a:cubicBezTo>
                  <a:cubicBezTo>
                    <a:pt x="1185" y="64"/>
                    <a:pt x="958" y="155"/>
                    <a:pt x="715" y="239"/>
                  </a:cubicBezTo>
                  <a:cubicBezTo>
                    <a:pt x="472" y="324"/>
                    <a:pt x="234" y="417"/>
                    <a:pt x="0" y="520"/>
                  </a:cubicBezTo>
                  <a:cubicBezTo>
                    <a:pt x="432" y="1348"/>
                    <a:pt x="432" y="1348"/>
                    <a:pt x="432" y="1348"/>
                  </a:cubicBezTo>
                  <a:cubicBezTo>
                    <a:pt x="449" y="1381"/>
                    <a:pt x="500" y="1390"/>
                    <a:pt x="549" y="1370"/>
                  </a:cubicBezTo>
                  <a:close/>
                  <a:moveTo>
                    <a:pt x="5155" y="2465"/>
                  </a:moveTo>
                  <a:cubicBezTo>
                    <a:pt x="5172" y="2470"/>
                    <a:pt x="5167" y="2502"/>
                    <a:pt x="5150" y="2549"/>
                  </a:cubicBezTo>
                  <a:cubicBezTo>
                    <a:pt x="5150" y="2892"/>
                    <a:pt x="5150" y="2892"/>
                    <a:pt x="5150" y="2892"/>
                  </a:cubicBezTo>
                  <a:cubicBezTo>
                    <a:pt x="5099" y="2458"/>
                    <a:pt x="5099" y="2458"/>
                    <a:pt x="5099" y="2458"/>
                  </a:cubicBezTo>
                  <a:cubicBezTo>
                    <a:pt x="5118" y="2457"/>
                    <a:pt x="5137" y="2459"/>
                    <a:pt x="5155" y="2465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2" name="Freeform 23"/>
            <p:cNvSpPr/>
            <p:nvPr/>
          </p:nvSpPr>
          <p:spPr bwMode="auto">
            <a:xfrm>
              <a:off x="10019134" y="2110727"/>
              <a:ext cx="364579" cy="982430"/>
            </a:xfrm>
            <a:custGeom>
              <a:avLst/>
              <a:gdLst>
                <a:gd name="T0" fmla="*/ 226 w 226"/>
                <a:gd name="T1" fmla="*/ 23 h 609"/>
                <a:gd name="T2" fmla="*/ 126 w 226"/>
                <a:gd name="T3" fmla="*/ 15 h 609"/>
                <a:gd name="T4" fmla="*/ 125 w 226"/>
                <a:gd name="T5" fmla="*/ 20 h 609"/>
                <a:gd name="T6" fmla="*/ 124 w 226"/>
                <a:gd name="T7" fmla="*/ 25 h 609"/>
                <a:gd name="T8" fmla="*/ 124 w 226"/>
                <a:gd name="T9" fmla="*/ 25 h 609"/>
                <a:gd name="T10" fmla="*/ 122 w 226"/>
                <a:gd name="T11" fmla="*/ 34 h 609"/>
                <a:gd name="T12" fmla="*/ 120 w 226"/>
                <a:gd name="T13" fmla="*/ 43 h 609"/>
                <a:gd name="T14" fmla="*/ 120 w 226"/>
                <a:gd name="T15" fmla="*/ 45 h 609"/>
                <a:gd name="T16" fmla="*/ 112 w 226"/>
                <a:gd name="T17" fmla="*/ 79 h 609"/>
                <a:gd name="T18" fmla="*/ 110 w 226"/>
                <a:gd name="T19" fmla="*/ 89 h 609"/>
                <a:gd name="T20" fmla="*/ 110 w 226"/>
                <a:gd name="T21" fmla="*/ 90 h 609"/>
                <a:gd name="T22" fmla="*/ 107 w 226"/>
                <a:gd name="T23" fmla="*/ 102 h 609"/>
                <a:gd name="T24" fmla="*/ 106 w 226"/>
                <a:gd name="T25" fmla="*/ 107 h 609"/>
                <a:gd name="T26" fmla="*/ 105 w 226"/>
                <a:gd name="T27" fmla="*/ 111 h 609"/>
                <a:gd name="T28" fmla="*/ 100 w 226"/>
                <a:gd name="T29" fmla="*/ 134 h 609"/>
                <a:gd name="T30" fmla="*/ 100 w 226"/>
                <a:gd name="T31" fmla="*/ 135 h 609"/>
                <a:gd name="T32" fmla="*/ 96 w 226"/>
                <a:gd name="T33" fmla="*/ 153 h 609"/>
                <a:gd name="T34" fmla="*/ 93 w 226"/>
                <a:gd name="T35" fmla="*/ 166 h 609"/>
                <a:gd name="T36" fmla="*/ 93 w 226"/>
                <a:gd name="T37" fmla="*/ 166 h 609"/>
                <a:gd name="T38" fmla="*/ 92 w 226"/>
                <a:gd name="T39" fmla="*/ 171 h 609"/>
                <a:gd name="T40" fmla="*/ 89 w 226"/>
                <a:gd name="T41" fmla="*/ 184 h 609"/>
                <a:gd name="T42" fmla="*/ 89 w 226"/>
                <a:gd name="T43" fmla="*/ 185 h 609"/>
                <a:gd name="T44" fmla="*/ 85 w 226"/>
                <a:gd name="T45" fmla="*/ 203 h 609"/>
                <a:gd name="T46" fmla="*/ 84 w 226"/>
                <a:gd name="T47" fmla="*/ 207 h 609"/>
                <a:gd name="T48" fmla="*/ 83 w 226"/>
                <a:gd name="T49" fmla="*/ 210 h 609"/>
                <a:gd name="T50" fmla="*/ 80 w 226"/>
                <a:gd name="T51" fmla="*/ 226 h 609"/>
                <a:gd name="T52" fmla="*/ 78 w 226"/>
                <a:gd name="T53" fmla="*/ 235 h 609"/>
                <a:gd name="T54" fmla="*/ 77 w 226"/>
                <a:gd name="T55" fmla="*/ 239 h 609"/>
                <a:gd name="T56" fmla="*/ 76 w 226"/>
                <a:gd name="T57" fmla="*/ 244 h 609"/>
                <a:gd name="T58" fmla="*/ 75 w 226"/>
                <a:gd name="T59" fmla="*/ 246 h 609"/>
                <a:gd name="T60" fmla="*/ 72 w 226"/>
                <a:gd name="T61" fmla="*/ 263 h 609"/>
                <a:gd name="T62" fmla="*/ 70 w 226"/>
                <a:gd name="T63" fmla="*/ 272 h 609"/>
                <a:gd name="T64" fmla="*/ 69 w 226"/>
                <a:gd name="T65" fmla="*/ 275 h 609"/>
                <a:gd name="T66" fmla="*/ 68 w 226"/>
                <a:gd name="T67" fmla="*/ 281 h 609"/>
                <a:gd name="T68" fmla="*/ 67 w 226"/>
                <a:gd name="T69" fmla="*/ 285 h 609"/>
                <a:gd name="T70" fmla="*/ 55 w 226"/>
                <a:gd name="T71" fmla="*/ 340 h 609"/>
                <a:gd name="T72" fmla="*/ 54 w 226"/>
                <a:gd name="T73" fmla="*/ 345 h 609"/>
                <a:gd name="T74" fmla="*/ 53 w 226"/>
                <a:gd name="T75" fmla="*/ 348 h 609"/>
                <a:gd name="T76" fmla="*/ 52 w 226"/>
                <a:gd name="T77" fmla="*/ 354 h 609"/>
                <a:gd name="T78" fmla="*/ 51 w 226"/>
                <a:gd name="T79" fmla="*/ 358 h 609"/>
                <a:gd name="T80" fmla="*/ 49 w 226"/>
                <a:gd name="T81" fmla="*/ 363 h 609"/>
                <a:gd name="T82" fmla="*/ 41 w 226"/>
                <a:gd name="T83" fmla="*/ 400 h 609"/>
                <a:gd name="T84" fmla="*/ 40 w 226"/>
                <a:gd name="T85" fmla="*/ 404 h 609"/>
                <a:gd name="T86" fmla="*/ 38 w 226"/>
                <a:gd name="T87" fmla="*/ 413 h 609"/>
                <a:gd name="T88" fmla="*/ 37 w 226"/>
                <a:gd name="T89" fmla="*/ 421 h 609"/>
                <a:gd name="T90" fmla="*/ 36 w 226"/>
                <a:gd name="T91" fmla="*/ 422 h 609"/>
                <a:gd name="T92" fmla="*/ 35 w 226"/>
                <a:gd name="T93" fmla="*/ 427 h 609"/>
                <a:gd name="T94" fmla="*/ 20 w 226"/>
                <a:gd name="T95" fmla="*/ 496 h 609"/>
                <a:gd name="T96" fmla="*/ 20 w 226"/>
                <a:gd name="T97" fmla="*/ 496 h 609"/>
                <a:gd name="T98" fmla="*/ 17 w 226"/>
                <a:gd name="T99" fmla="*/ 510 h 609"/>
                <a:gd name="T100" fmla="*/ 10 w 226"/>
                <a:gd name="T101" fmla="*/ 541 h 609"/>
                <a:gd name="T102" fmla="*/ 10 w 226"/>
                <a:gd name="T103" fmla="*/ 542 h 609"/>
                <a:gd name="T104" fmla="*/ 97 w 226"/>
                <a:gd name="T105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609">
                  <a:moveTo>
                    <a:pt x="97" y="609"/>
                  </a:moveTo>
                  <a:lnTo>
                    <a:pt x="226" y="23"/>
                  </a:lnTo>
                  <a:lnTo>
                    <a:pt x="130" y="0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0" y="43"/>
                  </a:lnTo>
                  <a:lnTo>
                    <a:pt x="120" y="43"/>
                  </a:lnTo>
                  <a:lnTo>
                    <a:pt x="120" y="45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83"/>
                  </a:lnTo>
                  <a:lnTo>
                    <a:pt x="110" y="89"/>
                  </a:lnTo>
                  <a:lnTo>
                    <a:pt x="110" y="89"/>
                  </a:lnTo>
                  <a:lnTo>
                    <a:pt x="110" y="90"/>
                  </a:lnTo>
                  <a:lnTo>
                    <a:pt x="108" y="99"/>
                  </a:lnTo>
                  <a:lnTo>
                    <a:pt x="107" y="102"/>
                  </a:lnTo>
                  <a:lnTo>
                    <a:pt x="107" y="102"/>
                  </a:lnTo>
                  <a:lnTo>
                    <a:pt x="106" y="107"/>
                  </a:lnTo>
                  <a:lnTo>
                    <a:pt x="106" y="107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5"/>
                  </a:lnTo>
                  <a:lnTo>
                    <a:pt x="96" y="153"/>
                  </a:lnTo>
                  <a:lnTo>
                    <a:pt x="96" y="153"/>
                  </a:lnTo>
                  <a:lnTo>
                    <a:pt x="95" y="157"/>
                  </a:lnTo>
                  <a:lnTo>
                    <a:pt x="93" y="166"/>
                  </a:lnTo>
                  <a:lnTo>
                    <a:pt x="93" y="166"/>
                  </a:lnTo>
                  <a:lnTo>
                    <a:pt x="93" y="166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1" y="175"/>
                  </a:lnTo>
                  <a:lnTo>
                    <a:pt x="89" y="184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6" y="200"/>
                  </a:lnTo>
                  <a:lnTo>
                    <a:pt x="85" y="203"/>
                  </a:lnTo>
                  <a:lnTo>
                    <a:pt x="85" y="203"/>
                  </a:lnTo>
                  <a:lnTo>
                    <a:pt x="84" y="207"/>
                  </a:lnTo>
                  <a:lnTo>
                    <a:pt x="84" y="207"/>
                  </a:lnTo>
                  <a:lnTo>
                    <a:pt x="83" y="210"/>
                  </a:lnTo>
                  <a:lnTo>
                    <a:pt x="80" y="226"/>
                  </a:lnTo>
                  <a:lnTo>
                    <a:pt x="80" y="226"/>
                  </a:lnTo>
                  <a:lnTo>
                    <a:pt x="79" y="229"/>
                  </a:lnTo>
                  <a:lnTo>
                    <a:pt x="78" y="235"/>
                  </a:lnTo>
                  <a:lnTo>
                    <a:pt x="78" y="235"/>
                  </a:lnTo>
                  <a:lnTo>
                    <a:pt x="77" y="239"/>
                  </a:lnTo>
                  <a:lnTo>
                    <a:pt x="77" y="239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5" y="246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1" y="264"/>
                  </a:lnTo>
                  <a:lnTo>
                    <a:pt x="70" y="272"/>
                  </a:lnTo>
                  <a:lnTo>
                    <a:pt x="70" y="272"/>
                  </a:lnTo>
                  <a:lnTo>
                    <a:pt x="69" y="275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7" y="285"/>
                  </a:lnTo>
                  <a:lnTo>
                    <a:pt x="67" y="285"/>
                  </a:lnTo>
                  <a:lnTo>
                    <a:pt x="55" y="338"/>
                  </a:lnTo>
                  <a:lnTo>
                    <a:pt x="55" y="340"/>
                  </a:lnTo>
                  <a:lnTo>
                    <a:pt x="55" y="340"/>
                  </a:lnTo>
                  <a:lnTo>
                    <a:pt x="54" y="345"/>
                  </a:lnTo>
                  <a:lnTo>
                    <a:pt x="54" y="345"/>
                  </a:lnTo>
                  <a:lnTo>
                    <a:pt x="53" y="348"/>
                  </a:lnTo>
                  <a:lnTo>
                    <a:pt x="52" y="354"/>
                  </a:lnTo>
                  <a:lnTo>
                    <a:pt x="52" y="354"/>
                  </a:lnTo>
                  <a:lnTo>
                    <a:pt x="51" y="358"/>
                  </a:lnTo>
                  <a:lnTo>
                    <a:pt x="51" y="358"/>
                  </a:lnTo>
                  <a:lnTo>
                    <a:pt x="50" y="363"/>
                  </a:lnTo>
                  <a:lnTo>
                    <a:pt x="49" y="363"/>
                  </a:lnTo>
                  <a:lnTo>
                    <a:pt x="49" y="365"/>
                  </a:lnTo>
                  <a:lnTo>
                    <a:pt x="41" y="400"/>
                  </a:lnTo>
                  <a:lnTo>
                    <a:pt x="40" y="404"/>
                  </a:lnTo>
                  <a:lnTo>
                    <a:pt x="40" y="404"/>
                  </a:lnTo>
                  <a:lnTo>
                    <a:pt x="39" y="410"/>
                  </a:lnTo>
                  <a:lnTo>
                    <a:pt x="38" y="413"/>
                  </a:lnTo>
                  <a:lnTo>
                    <a:pt x="38" y="413"/>
                  </a:lnTo>
                  <a:lnTo>
                    <a:pt x="37" y="421"/>
                  </a:lnTo>
                  <a:lnTo>
                    <a:pt x="36" y="422"/>
                  </a:lnTo>
                  <a:lnTo>
                    <a:pt x="36" y="422"/>
                  </a:lnTo>
                  <a:lnTo>
                    <a:pt x="35" y="427"/>
                  </a:lnTo>
                  <a:lnTo>
                    <a:pt x="35" y="427"/>
                  </a:lnTo>
                  <a:lnTo>
                    <a:pt x="35" y="429"/>
                  </a:lnTo>
                  <a:lnTo>
                    <a:pt x="20" y="496"/>
                  </a:lnTo>
                  <a:lnTo>
                    <a:pt x="20" y="496"/>
                  </a:lnTo>
                  <a:lnTo>
                    <a:pt x="20" y="496"/>
                  </a:lnTo>
                  <a:lnTo>
                    <a:pt x="17" y="510"/>
                  </a:lnTo>
                  <a:lnTo>
                    <a:pt x="17" y="510"/>
                  </a:lnTo>
                  <a:lnTo>
                    <a:pt x="17" y="512"/>
                  </a:lnTo>
                  <a:lnTo>
                    <a:pt x="10" y="541"/>
                  </a:lnTo>
                  <a:lnTo>
                    <a:pt x="10" y="542"/>
                  </a:lnTo>
                  <a:lnTo>
                    <a:pt x="10" y="542"/>
                  </a:lnTo>
                  <a:lnTo>
                    <a:pt x="0" y="587"/>
                  </a:lnTo>
                  <a:lnTo>
                    <a:pt x="97" y="609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3" name="Freeform 24"/>
            <p:cNvSpPr/>
            <p:nvPr/>
          </p:nvSpPr>
          <p:spPr bwMode="auto">
            <a:xfrm>
              <a:off x="7644532" y="1237994"/>
              <a:ext cx="777553" cy="854988"/>
            </a:xfrm>
            <a:custGeom>
              <a:avLst/>
              <a:gdLst>
                <a:gd name="T0" fmla="*/ 508 w 2197"/>
                <a:gd name="T1" fmla="*/ 1309 h 2417"/>
                <a:gd name="T2" fmla="*/ 792 w 2197"/>
                <a:gd name="T3" fmla="*/ 1316 h 2417"/>
                <a:gd name="T4" fmla="*/ 798 w 2197"/>
                <a:gd name="T5" fmla="*/ 1311 h 2417"/>
                <a:gd name="T6" fmla="*/ 977 w 2197"/>
                <a:gd name="T7" fmla="*/ 1524 h 2417"/>
                <a:gd name="T8" fmla="*/ 972 w 2197"/>
                <a:gd name="T9" fmla="*/ 1529 h 2417"/>
                <a:gd name="T10" fmla="*/ 937 w 2197"/>
                <a:gd name="T11" fmla="*/ 1815 h 2417"/>
                <a:gd name="T12" fmla="*/ 1376 w 2197"/>
                <a:gd name="T13" fmla="*/ 2333 h 2417"/>
                <a:gd name="T14" fmla="*/ 1659 w 2197"/>
                <a:gd name="T15" fmla="*/ 2340 h 2417"/>
                <a:gd name="T16" fmla="*/ 1952 w 2197"/>
                <a:gd name="T17" fmla="*/ 2085 h 2417"/>
                <a:gd name="T18" fmla="*/ 2180 w 2197"/>
                <a:gd name="T19" fmla="*/ 2129 h 2417"/>
                <a:gd name="T20" fmla="*/ 2146 w 2197"/>
                <a:gd name="T21" fmla="*/ 1976 h 2417"/>
                <a:gd name="T22" fmla="*/ 2033 w 2197"/>
                <a:gd name="T23" fmla="*/ 1970 h 2417"/>
                <a:gd name="T24" fmla="*/ 2000 w 2197"/>
                <a:gd name="T25" fmla="*/ 1786 h 2417"/>
                <a:gd name="T26" fmla="*/ 1562 w 2197"/>
                <a:gd name="T27" fmla="*/ 1268 h 2417"/>
                <a:gd name="T28" fmla="*/ 1278 w 2197"/>
                <a:gd name="T29" fmla="*/ 1261 h 2417"/>
                <a:gd name="T30" fmla="*/ 1205 w 2197"/>
                <a:gd name="T31" fmla="*/ 1324 h 2417"/>
                <a:gd name="T32" fmla="*/ 1074 w 2197"/>
                <a:gd name="T33" fmla="*/ 1267 h 2417"/>
                <a:gd name="T34" fmla="*/ 1064 w 2197"/>
                <a:gd name="T35" fmla="*/ 1078 h 2417"/>
                <a:gd name="T36" fmla="*/ 1098 w 2197"/>
                <a:gd name="T37" fmla="*/ 1049 h 2417"/>
                <a:gd name="T38" fmla="*/ 1133 w 2197"/>
                <a:gd name="T39" fmla="*/ 762 h 2417"/>
                <a:gd name="T40" fmla="*/ 694 w 2197"/>
                <a:gd name="T41" fmla="*/ 244 h 2417"/>
                <a:gd name="T42" fmla="*/ 511 w 2197"/>
                <a:gd name="T43" fmla="*/ 186 h 2417"/>
                <a:gd name="T44" fmla="*/ 524 w 2197"/>
                <a:gd name="T45" fmla="*/ 62 h 2417"/>
                <a:gd name="T46" fmla="*/ 380 w 2197"/>
                <a:gd name="T47" fmla="*/ 5 h 2417"/>
                <a:gd name="T48" fmla="*/ 393 w 2197"/>
                <a:gd name="T49" fmla="*/ 252 h 2417"/>
                <a:gd name="T50" fmla="*/ 104 w 2197"/>
                <a:gd name="T51" fmla="*/ 505 h 2417"/>
                <a:gd name="T52" fmla="*/ 69 w 2197"/>
                <a:gd name="T53" fmla="*/ 791 h 2417"/>
                <a:gd name="T54" fmla="*/ 508 w 2197"/>
                <a:gd name="T55" fmla="*/ 1309 h 2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7" h="2417">
                  <a:moveTo>
                    <a:pt x="508" y="1309"/>
                  </a:moveTo>
                  <a:cubicBezTo>
                    <a:pt x="577" y="1390"/>
                    <a:pt x="704" y="1393"/>
                    <a:pt x="792" y="1316"/>
                  </a:cubicBezTo>
                  <a:cubicBezTo>
                    <a:pt x="798" y="1311"/>
                    <a:pt x="798" y="1311"/>
                    <a:pt x="798" y="1311"/>
                  </a:cubicBezTo>
                  <a:cubicBezTo>
                    <a:pt x="831" y="1365"/>
                    <a:pt x="888" y="1445"/>
                    <a:pt x="977" y="1524"/>
                  </a:cubicBezTo>
                  <a:cubicBezTo>
                    <a:pt x="972" y="1529"/>
                    <a:pt x="972" y="1529"/>
                    <a:pt x="972" y="1529"/>
                  </a:cubicBezTo>
                  <a:cubicBezTo>
                    <a:pt x="884" y="1605"/>
                    <a:pt x="868" y="1734"/>
                    <a:pt x="937" y="1815"/>
                  </a:cubicBezTo>
                  <a:cubicBezTo>
                    <a:pt x="1376" y="2333"/>
                    <a:pt x="1376" y="2333"/>
                    <a:pt x="1376" y="2333"/>
                  </a:cubicBezTo>
                  <a:cubicBezTo>
                    <a:pt x="1444" y="2414"/>
                    <a:pt x="1571" y="2417"/>
                    <a:pt x="1659" y="2340"/>
                  </a:cubicBezTo>
                  <a:cubicBezTo>
                    <a:pt x="1952" y="2085"/>
                    <a:pt x="1952" y="2085"/>
                    <a:pt x="1952" y="2085"/>
                  </a:cubicBezTo>
                  <a:cubicBezTo>
                    <a:pt x="2023" y="2122"/>
                    <a:pt x="2167" y="2189"/>
                    <a:pt x="2180" y="2129"/>
                  </a:cubicBezTo>
                  <a:cubicBezTo>
                    <a:pt x="2197" y="2050"/>
                    <a:pt x="2181" y="1999"/>
                    <a:pt x="2146" y="1976"/>
                  </a:cubicBezTo>
                  <a:cubicBezTo>
                    <a:pt x="2128" y="1965"/>
                    <a:pt x="2079" y="1966"/>
                    <a:pt x="2033" y="1970"/>
                  </a:cubicBezTo>
                  <a:cubicBezTo>
                    <a:pt x="2053" y="1906"/>
                    <a:pt x="2043" y="1837"/>
                    <a:pt x="2000" y="1786"/>
                  </a:cubicBezTo>
                  <a:cubicBezTo>
                    <a:pt x="1562" y="1268"/>
                    <a:pt x="1562" y="1268"/>
                    <a:pt x="1562" y="1268"/>
                  </a:cubicBezTo>
                  <a:cubicBezTo>
                    <a:pt x="1493" y="1187"/>
                    <a:pt x="1366" y="1184"/>
                    <a:pt x="1278" y="1261"/>
                  </a:cubicBezTo>
                  <a:cubicBezTo>
                    <a:pt x="1205" y="1324"/>
                    <a:pt x="1205" y="1324"/>
                    <a:pt x="1205" y="1324"/>
                  </a:cubicBezTo>
                  <a:cubicBezTo>
                    <a:pt x="1165" y="1326"/>
                    <a:pt x="1115" y="1315"/>
                    <a:pt x="1074" y="1267"/>
                  </a:cubicBezTo>
                  <a:cubicBezTo>
                    <a:pt x="1014" y="1197"/>
                    <a:pt x="1042" y="1118"/>
                    <a:pt x="1064" y="1078"/>
                  </a:cubicBezTo>
                  <a:cubicBezTo>
                    <a:pt x="1098" y="1049"/>
                    <a:pt x="1098" y="1049"/>
                    <a:pt x="1098" y="1049"/>
                  </a:cubicBezTo>
                  <a:cubicBezTo>
                    <a:pt x="1186" y="972"/>
                    <a:pt x="1201" y="843"/>
                    <a:pt x="1133" y="762"/>
                  </a:cubicBezTo>
                  <a:cubicBezTo>
                    <a:pt x="694" y="244"/>
                    <a:pt x="694" y="244"/>
                    <a:pt x="694" y="244"/>
                  </a:cubicBezTo>
                  <a:cubicBezTo>
                    <a:pt x="649" y="191"/>
                    <a:pt x="579" y="172"/>
                    <a:pt x="511" y="186"/>
                  </a:cubicBezTo>
                  <a:cubicBezTo>
                    <a:pt x="523" y="138"/>
                    <a:pt x="533" y="83"/>
                    <a:pt x="524" y="62"/>
                  </a:cubicBezTo>
                  <a:cubicBezTo>
                    <a:pt x="507" y="24"/>
                    <a:pt x="460" y="0"/>
                    <a:pt x="380" y="5"/>
                  </a:cubicBezTo>
                  <a:cubicBezTo>
                    <a:pt x="317" y="10"/>
                    <a:pt x="368" y="178"/>
                    <a:pt x="393" y="252"/>
                  </a:cubicBezTo>
                  <a:cubicBezTo>
                    <a:pt x="104" y="505"/>
                    <a:pt x="104" y="505"/>
                    <a:pt x="104" y="505"/>
                  </a:cubicBezTo>
                  <a:cubicBezTo>
                    <a:pt x="16" y="582"/>
                    <a:pt x="0" y="710"/>
                    <a:pt x="69" y="791"/>
                  </a:cubicBezTo>
                  <a:lnTo>
                    <a:pt x="508" y="1309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4" name="Freeform 25"/>
            <p:cNvSpPr>
              <a:spLocks noEditPoints="1"/>
            </p:cNvSpPr>
            <p:nvPr/>
          </p:nvSpPr>
          <p:spPr bwMode="auto">
            <a:xfrm>
              <a:off x="10165935" y="1181532"/>
              <a:ext cx="671083" cy="727547"/>
            </a:xfrm>
            <a:custGeom>
              <a:avLst/>
              <a:gdLst>
                <a:gd name="T0" fmla="*/ 66 w 1896"/>
                <a:gd name="T1" fmla="*/ 546 h 2059"/>
                <a:gd name="T2" fmla="*/ 41 w 1896"/>
                <a:gd name="T3" fmla="*/ 722 h 2059"/>
                <a:gd name="T4" fmla="*/ 706 w 1896"/>
                <a:gd name="T5" fmla="*/ 1608 h 2059"/>
                <a:gd name="T6" fmla="*/ 707 w 1896"/>
                <a:gd name="T7" fmla="*/ 1629 h 2059"/>
                <a:gd name="T8" fmla="*/ 779 w 1896"/>
                <a:gd name="T9" fmla="*/ 1725 h 2059"/>
                <a:gd name="T10" fmla="*/ 799 w 1896"/>
                <a:gd name="T11" fmla="*/ 1732 h 2059"/>
                <a:gd name="T12" fmla="*/ 834 w 1896"/>
                <a:gd name="T13" fmla="*/ 1779 h 2059"/>
                <a:gd name="T14" fmla="*/ 836 w 1896"/>
                <a:gd name="T15" fmla="*/ 1801 h 2059"/>
                <a:gd name="T16" fmla="*/ 907 w 1896"/>
                <a:gd name="T17" fmla="*/ 1896 h 2059"/>
                <a:gd name="T18" fmla="*/ 927 w 1896"/>
                <a:gd name="T19" fmla="*/ 1903 h 2059"/>
                <a:gd name="T20" fmla="*/ 995 w 1896"/>
                <a:gd name="T21" fmla="*/ 1994 h 2059"/>
                <a:gd name="T22" fmla="*/ 1170 w 1896"/>
                <a:gd name="T23" fmla="*/ 2016 h 2059"/>
                <a:gd name="T24" fmla="*/ 1490 w 1896"/>
                <a:gd name="T25" fmla="*/ 1772 h 2059"/>
                <a:gd name="T26" fmla="*/ 1829 w 1896"/>
                <a:gd name="T27" fmla="*/ 1512 h 2059"/>
                <a:gd name="T28" fmla="*/ 1855 w 1896"/>
                <a:gd name="T29" fmla="*/ 1336 h 2059"/>
                <a:gd name="T30" fmla="*/ 900 w 1896"/>
                <a:gd name="T31" fmla="*/ 65 h 2059"/>
                <a:gd name="T32" fmla="*/ 726 w 1896"/>
                <a:gd name="T33" fmla="*/ 42 h 2059"/>
                <a:gd name="T34" fmla="*/ 386 w 1896"/>
                <a:gd name="T35" fmla="*/ 302 h 2059"/>
                <a:gd name="T36" fmla="*/ 66 w 1896"/>
                <a:gd name="T37" fmla="*/ 546 h 2059"/>
                <a:gd name="T38" fmla="*/ 524 w 1896"/>
                <a:gd name="T39" fmla="*/ 485 h 2059"/>
                <a:gd name="T40" fmla="*/ 524 w 1896"/>
                <a:gd name="T41" fmla="*/ 485 h 2059"/>
                <a:gd name="T42" fmla="*/ 524 w 1896"/>
                <a:gd name="T43" fmla="*/ 48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96" h="2059">
                  <a:moveTo>
                    <a:pt x="66" y="546"/>
                  </a:moveTo>
                  <a:cubicBezTo>
                    <a:pt x="11" y="589"/>
                    <a:pt x="0" y="668"/>
                    <a:pt x="41" y="722"/>
                  </a:cubicBezTo>
                  <a:cubicBezTo>
                    <a:pt x="706" y="1608"/>
                    <a:pt x="706" y="1608"/>
                    <a:pt x="706" y="1608"/>
                  </a:cubicBezTo>
                  <a:cubicBezTo>
                    <a:pt x="702" y="1615"/>
                    <a:pt x="702" y="1623"/>
                    <a:pt x="707" y="1629"/>
                  </a:cubicBezTo>
                  <a:cubicBezTo>
                    <a:pt x="779" y="1725"/>
                    <a:pt x="779" y="1725"/>
                    <a:pt x="779" y="1725"/>
                  </a:cubicBezTo>
                  <a:cubicBezTo>
                    <a:pt x="783" y="1731"/>
                    <a:pt x="791" y="1733"/>
                    <a:pt x="799" y="1732"/>
                  </a:cubicBezTo>
                  <a:cubicBezTo>
                    <a:pt x="834" y="1779"/>
                    <a:pt x="834" y="1779"/>
                    <a:pt x="834" y="1779"/>
                  </a:cubicBezTo>
                  <a:cubicBezTo>
                    <a:pt x="831" y="1786"/>
                    <a:pt x="831" y="1794"/>
                    <a:pt x="836" y="1801"/>
                  </a:cubicBezTo>
                  <a:cubicBezTo>
                    <a:pt x="907" y="1896"/>
                    <a:pt x="907" y="1896"/>
                    <a:pt x="907" y="1896"/>
                  </a:cubicBezTo>
                  <a:cubicBezTo>
                    <a:pt x="912" y="1902"/>
                    <a:pt x="920" y="1905"/>
                    <a:pt x="927" y="1903"/>
                  </a:cubicBezTo>
                  <a:cubicBezTo>
                    <a:pt x="995" y="1994"/>
                    <a:pt x="995" y="1994"/>
                    <a:pt x="995" y="1994"/>
                  </a:cubicBezTo>
                  <a:cubicBezTo>
                    <a:pt x="1036" y="2048"/>
                    <a:pt x="1115" y="2059"/>
                    <a:pt x="1170" y="2016"/>
                  </a:cubicBezTo>
                  <a:cubicBezTo>
                    <a:pt x="1490" y="1772"/>
                    <a:pt x="1490" y="1772"/>
                    <a:pt x="1490" y="1772"/>
                  </a:cubicBezTo>
                  <a:cubicBezTo>
                    <a:pt x="1829" y="1512"/>
                    <a:pt x="1829" y="1512"/>
                    <a:pt x="1829" y="1512"/>
                  </a:cubicBezTo>
                  <a:cubicBezTo>
                    <a:pt x="1884" y="1470"/>
                    <a:pt x="1896" y="1391"/>
                    <a:pt x="1855" y="1336"/>
                  </a:cubicBezTo>
                  <a:cubicBezTo>
                    <a:pt x="900" y="65"/>
                    <a:pt x="900" y="65"/>
                    <a:pt x="900" y="65"/>
                  </a:cubicBezTo>
                  <a:cubicBezTo>
                    <a:pt x="859" y="10"/>
                    <a:pt x="781" y="0"/>
                    <a:pt x="726" y="42"/>
                  </a:cubicBezTo>
                  <a:cubicBezTo>
                    <a:pt x="386" y="302"/>
                    <a:pt x="386" y="302"/>
                    <a:pt x="386" y="302"/>
                  </a:cubicBezTo>
                  <a:lnTo>
                    <a:pt x="66" y="546"/>
                  </a:lnTo>
                  <a:close/>
                  <a:moveTo>
                    <a:pt x="524" y="485"/>
                  </a:moveTo>
                  <a:cubicBezTo>
                    <a:pt x="524" y="485"/>
                    <a:pt x="524" y="485"/>
                    <a:pt x="524" y="485"/>
                  </a:cubicBezTo>
                  <a:cubicBezTo>
                    <a:pt x="524" y="485"/>
                    <a:pt x="524" y="485"/>
                    <a:pt x="524" y="485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9" name="Freeform 391"/>
            <p:cNvSpPr/>
            <p:nvPr/>
          </p:nvSpPr>
          <p:spPr bwMode="auto">
            <a:xfrm>
              <a:off x="8372077" y="666926"/>
              <a:ext cx="1440571" cy="1830965"/>
            </a:xfrm>
            <a:custGeom>
              <a:avLst/>
              <a:gdLst>
                <a:gd name="T0" fmla="*/ 772 w 893"/>
                <a:gd name="T1" fmla="*/ 0 h 1135"/>
                <a:gd name="T2" fmla="*/ 0 w 893"/>
                <a:gd name="T3" fmla="*/ 87 h 1135"/>
                <a:gd name="T4" fmla="*/ 121 w 893"/>
                <a:gd name="T5" fmla="*/ 1135 h 1135"/>
                <a:gd name="T6" fmla="*/ 893 w 893"/>
                <a:gd name="T7" fmla="*/ 1049 h 1135"/>
                <a:gd name="T8" fmla="*/ 772 w 893"/>
                <a:gd name="T9" fmla="*/ 0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1135">
                  <a:moveTo>
                    <a:pt x="772" y="0"/>
                  </a:moveTo>
                  <a:lnTo>
                    <a:pt x="0" y="87"/>
                  </a:lnTo>
                  <a:lnTo>
                    <a:pt x="121" y="1135"/>
                  </a:lnTo>
                  <a:lnTo>
                    <a:pt x="893" y="104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0" name="Freeform 392"/>
            <p:cNvSpPr/>
            <p:nvPr/>
          </p:nvSpPr>
          <p:spPr bwMode="auto">
            <a:xfrm>
              <a:off x="8485000" y="1100873"/>
              <a:ext cx="538803" cy="96791"/>
            </a:xfrm>
            <a:custGeom>
              <a:avLst/>
              <a:gdLst>
                <a:gd name="T0" fmla="*/ 332 w 334"/>
                <a:gd name="T1" fmla="*/ 0 h 60"/>
                <a:gd name="T2" fmla="*/ 0 w 334"/>
                <a:gd name="T3" fmla="*/ 37 h 60"/>
                <a:gd name="T4" fmla="*/ 2 w 334"/>
                <a:gd name="T5" fmla="*/ 60 h 60"/>
                <a:gd name="T6" fmla="*/ 334 w 334"/>
                <a:gd name="T7" fmla="*/ 23 h 60"/>
                <a:gd name="T8" fmla="*/ 332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2" y="0"/>
                  </a:moveTo>
                  <a:lnTo>
                    <a:pt x="0" y="37"/>
                  </a:lnTo>
                  <a:lnTo>
                    <a:pt x="2" y="60"/>
                  </a:lnTo>
                  <a:lnTo>
                    <a:pt x="334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1" name="Freeform 393"/>
            <p:cNvSpPr/>
            <p:nvPr/>
          </p:nvSpPr>
          <p:spPr bwMode="auto">
            <a:xfrm>
              <a:off x="8478548" y="1044411"/>
              <a:ext cx="538803" cy="95178"/>
            </a:xfrm>
            <a:custGeom>
              <a:avLst/>
              <a:gdLst>
                <a:gd name="T0" fmla="*/ 331 w 334"/>
                <a:gd name="T1" fmla="*/ 0 h 59"/>
                <a:gd name="T2" fmla="*/ 0 w 334"/>
                <a:gd name="T3" fmla="*/ 37 h 59"/>
                <a:gd name="T4" fmla="*/ 2 w 334"/>
                <a:gd name="T5" fmla="*/ 59 h 59"/>
                <a:gd name="T6" fmla="*/ 334 w 334"/>
                <a:gd name="T7" fmla="*/ 22 h 59"/>
                <a:gd name="T8" fmla="*/ 331 w 33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59">
                  <a:moveTo>
                    <a:pt x="331" y="0"/>
                  </a:moveTo>
                  <a:lnTo>
                    <a:pt x="0" y="37"/>
                  </a:lnTo>
                  <a:lnTo>
                    <a:pt x="2" y="59"/>
                  </a:lnTo>
                  <a:lnTo>
                    <a:pt x="334" y="22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2" name="Freeform 394"/>
            <p:cNvSpPr/>
            <p:nvPr/>
          </p:nvSpPr>
          <p:spPr bwMode="auto">
            <a:xfrm>
              <a:off x="8470482" y="986337"/>
              <a:ext cx="540416" cy="96791"/>
            </a:xfrm>
            <a:custGeom>
              <a:avLst/>
              <a:gdLst>
                <a:gd name="T0" fmla="*/ 333 w 335"/>
                <a:gd name="T1" fmla="*/ 0 h 60"/>
                <a:gd name="T2" fmla="*/ 0 w 335"/>
                <a:gd name="T3" fmla="*/ 38 h 60"/>
                <a:gd name="T4" fmla="*/ 3 w 335"/>
                <a:gd name="T5" fmla="*/ 60 h 60"/>
                <a:gd name="T6" fmla="*/ 335 w 335"/>
                <a:gd name="T7" fmla="*/ 23 h 60"/>
                <a:gd name="T8" fmla="*/ 333 w 33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0">
                  <a:moveTo>
                    <a:pt x="333" y="0"/>
                  </a:moveTo>
                  <a:lnTo>
                    <a:pt x="0" y="38"/>
                  </a:lnTo>
                  <a:lnTo>
                    <a:pt x="3" y="60"/>
                  </a:lnTo>
                  <a:lnTo>
                    <a:pt x="335" y="23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3" name="Freeform 395"/>
            <p:cNvSpPr/>
            <p:nvPr/>
          </p:nvSpPr>
          <p:spPr bwMode="auto">
            <a:xfrm>
              <a:off x="8464029" y="929875"/>
              <a:ext cx="540416" cy="96791"/>
            </a:xfrm>
            <a:custGeom>
              <a:avLst/>
              <a:gdLst>
                <a:gd name="T0" fmla="*/ 332 w 335"/>
                <a:gd name="T1" fmla="*/ 0 h 60"/>
                <a:gd name="T2" fmla="*/ 0 w 335"/>
                <a:gd name="T3" fmla="*/ 37 h 60"/>
                <a:gd name="T4" fmla="*/ 3 w 335"/>
                <a:gd name="T5" fmla="*/ 60 h 60"/>
                <a:gd name="T6" fmla="*/ 335 w 335"/>
                <a:gd name="T7" fmla="*/ 23 h 60"/>
                <a:gd name="T8" fmla="*/ 332 w 33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0">
                  <a:moveTo>
                    <a:pt x="332" y="0"/>
                  </a:moveTo>
                  <a:lnTo>
                    <a:pt x="0" y="37"/>
                  </a:lnTo>
                  <a:lnTo>
                    <a:pt x="3" y="60"/>
                  </a:lnTo>
                  <a:lnTo>
                    <a:pt x="335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4" name="Freeform 396"/>
            <p:cNvSpPr/>
            <p:nvPr/>
          </p:nvSpPr>
          <p:spPr bwMode="auto">
            <a:xfrm>
              <a:off x="8457576" y="873414"/>
              <a:ext cx="540416" cy="96791"/>
            </a:xfrm>
            <a:custGeom>
              <a:avLst/>
              <a:gdLst>
                <a:gd name="T0" fmla="*/ 332 w 335"/>
                <a:gd name="T1" fmla="*/ 0 h 60"/>
                <a:gd name="T2" fmla="*/ 0 w 335"/>
                <a:gd name="T3" fmla="*/ 37 h 60"/>
                <a:gd name="T4" fmla="*/ 3 w 335"/>
                <a:gd name="T5" fmla="*/ 60 h 60"/>
                <a:gd name="T6" fmla="*/ 335 w 335"/>
                <a:gd name="T7" fmla="*/ 22 h 60"/>
                <a:gd name="T8" fmla="*/ 332 w 33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0">
                  <a:moveTo>
                    <a:pt x="332" y="0"/>
                  </a:moveTo>
                  <a:lnTo>
                    <a:pt x="0" y="37"/>
                  </a:lnTo>
                  <a:lnTo>
                    <a:pt x="3" y="60"/>
                  </a:lnTo>
                  <a:lnTo>
                    <a:pt x="335" y="2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5" name="Freeform 397"/>
            <p:cNvSpPr/>
            <p:nvPr/>
          </p:nvSpPr>
          <p:spPr bwMode="auto">
            <a:xfrm>
              <a:off x="8451123" y="815339"/>
              <a:ext cx="540416" cy="96791"/>
            </a:xfrm>
            <a:custGeom>
              <a:avLst/>
              <a:gdLst>
                <a:gd name="T0" fmla="*/ 332 w 335"/>
                <a:gd name="T1" fmla="*/ 0 h 60"/>
                <a:gd name="T2" fmla="*/ 0 w 335"/>
                <a:gd name="T3" fmla="*/ 38 h 60"/>
                <a:gd name="T4" fmla="*/ 3 w 335"/>
                <a:gd name="T5" fmla="*/ 60 h 60"/>
                <a:gd name="T6" fmla="*/ 335 w 335"/>
                <a:gd name="T7" fmla="*/ 23 h 60"/>
                <a:gd name="T8" fmla="*/ 332 w 33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0">
                  <a:moveTo>
                    <a:pt x="332" y="0"/>
                  </a:moveTo>
                  <a:lnTo>
                    <a:pt x="0" y="38"/>
                  </a:lnTo>
                  <a:lnTo>
                    <a:pt x="3" y="60"/>
                  </a:lnTo>
                  <a:lnTo>
                    <a:pt x="335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6" name="Freeform 398"/>
            <p:cNvSpPr/>
            <p:nvPr/>
          </p:nvSpPr>
          <p:spPr bwMode="auto">
            <a:xfrm>
              <a:off x="9091556" y="1147655"/>
              <a:ext cx="538803" cy="96791"/>
            </a:xfrm>
            <a:custGeom>
              <a:avLst/>
              <a:gdLst>
                <a:gd name="T0" fmla="*/ 332 w 334"/>
                <a:gd name="T1" fmla="*/ 0 h 60"/>
                <a:gd name="T2" fmla="*/ 0 w 334"/>
                <a:gd name="T3" fmla="*/ 37 h 60"/>
                <a:gd name="T4" fmla="*/ 3 w 334"/>
                <a:gd name="T5" fmla="*/ 60 h 60"/>
                <a:gd name="T6" fmla="*/ 334 w 334"/>
                <a:gd name="T7" fmla="*/ 23 h 60"/>
                <a:gd name="T8" fmla="*/ 332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2" y="0"/>
                  </a:moveTo>
                  <a:lnTo>
                    <a:pt x="0" y="37"/>
                  </a:lnTo>
                  <a:lnTo>
                    <a:pt x="3" y="60"/>
                  </a:lnTo>
                  <a:lnTo>
                    <a:pt x="334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7" name="Freeform 399"/>
            <p:cNvSpPr/>
            <p:nvPr/>
          </p:nvSpPr>
          <p:spPr bwMode="auto">
            <a:xfrm>
              <a:off x="9085103" y="1091194"/>
              <a:ext cx="538803" cy="96791"/>
            </a:xfrm>
            <a:custGeom>
              <a:avLst/>
              <a:gdLst>
                <a:gd name="T0" fmla="*/ 332 w 334"/>
                <a:gd name="T1" fmla="*/ 0 h 60"/>
                <a:gd name="T2" fmla="*/ 0 w 334"/>
                <a:gd name="T3" fmla="*/ 37 h 60"/>
                <a:gd name="T4" fmla="*/ 2 w 334"/>
                <a:gd name="T5" fmla="*/ 60 h 60"/>
                <a:gd name="T6" fmla="*/ 334 w 334"/>
                <a:gd name="T7" fmla="*/ 23 h 60"/>
                <a:gd name="T8" fmla="*/ 332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2" y="0"/>
                  </a:moveTo>
                  <a:lnTo>
                    <a:pt x="0" y="37"/>
                  </a:lnTo>
                  <a:lnTo>
                    <a:pt x="2" y="60"/>
                  </a:lnTo>
                  <a:lnTo>
                    <a:pt x="334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8" name="Freeform 400"/>
            <p:cNvSpPr/>
            <p:nvPr/>
          </p:nvSpPr>
          <p:spPr bwMode="auto">
            <a:xfrm>
              <a:off x="9078652" y="1034732"/>
              <a:ext cx="538803" cy="96791"/>
            </a:xfrm>
            <a:custGeom>
              <a:avLst/>
              <a:gdLst>
                <a:gd name="T0" fmla="*/ 332 w 334"/>
                <a:gd name="T1" fmla="*/ 0 h 60"/>
                <a:gd name="T2" fmla="*/ 0 w 334"/>
                <a:gd name="T3" fmla="*/ 37 h 60"/>
                <a:gd name="T4" fmla="*/ 2 w 334"/>
                <a:gd name="T5" fmla="*/ 60 h 60"/>
                <a:gd name="T6" fmla="*/ 334 w 334"/>
                <a:gd name="T7" fmla="*/ 22 h 60"/>
                <a:gd name="T8" fmla="*/ 332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2" y="0"/>
                  </a:moveTo>
                  <a:lnTo>
                    <a:pt x="0" y="37"/>
                  </a:lnTo>
                  <a:lnTo>
                    <a:pt x="2" y="60"/>
                  </a:lnTo>
                  <a:lnTo>
                    <a:pt x="334" y="2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9" name="Freeform 401"/>
            <p:cNvSpPr/>
            <p:nvPr/>
          </p:nvSpPr>
          <p:spPr bwMode="auto">
            <a:xfrm>
              <a:off x="9072199" y="976658"/>
              <a:ext cx="538803" cy="96791"/>
            </a:xfrm>
            <a:custGeom>
              <a:avLst/>
              <a:gdLst>
                <a:gd name="T0" fmla="*/ 332 w 334"/>
                <a:gd name="T1" fmla="*/ 0 h 60"/>
                <a:gd name="T2" fmla="*/ 0 w 334"/>
                <a:gd name="T3" fmla="*/ 38 h 60"/>
                <a:gd name="T4" fmla="*/ 2 w 334"/>
                <a:gd name="T5" fmla="*/ 60 h 60"/>
                <a:gd name="T6" fmla="*/ 334 w 334"/>
                <a:gd name="T7" fmla="*/ 23 h 60"/>
                <a:gd name="T8" fmla="*/ 332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2" y="0"/>
                  </a:moveTo>
                  <a:lnTo>
                    <a:pt x="0" y="38"/>
                  </a:lnTo>
                  <a:lnTo>
                    <a:pt x="2" y="60"/>
                  </a:lnTo>
                  <a:lnTo>
                    <a:pt x="334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0" name="Freeform 402"/>
            <p:cNvSpPr/>
            <p:nvPr/>
          </p:nvSpPr>
          <p:spPr bwMode="auto">
            <a:xfrm>
              <a:off x="9065745" y="920196"/>
              <a:ext cx="538803" cy="96791"/>
            </a:xfrm>
            <a:custGeom>
              <a:avLst/>
              <a:gdLst>
                <a:gd name="T0" fmla="*/ 331 w 334"/>
                <a:gd name="T1" fmla="*/ 0 h 60"/>
                <a:gd name="T2" fmla="*/ 0 w 334"/>
                <a:gd name="T3" fmla="*/ 37 h 60"/>
                <a:gd name="T4" fmla="*/ 2 w 334"/>
                <a:gd name="T5" fmla="*/ 60 h 60"/>
                <a:gd name="T6" fmla="*/ 334 w 334"/>
                <a:gd name="T7" fmla="*/ 23 h 60"/>
                <a:gd name="T8" fmla="*/ 331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1" y="0"/>
                  </a:moveTo>
                  <a:lnTo>
                    <a:pt x="0" y="37"/>
                  </a:lnTo>
                  <a:lnTo>
                    <a:pt x="2" y="60"/>
                  </a:lnTo>
                  <a:lnTo>
                    <a:pt x="334" y="2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1" name="Freeform 403"/>
            <p:cNvSpPr/>
            <p:nvPr/>
          </p:nvSpPr>
          <p:spPr bwMode="auto">
            <a:xfrm>
              <a:off x="9059292" y="863735"/>
              <a:ext cx="538803" cy="96791"/>
            </a:xfrm>
            <a:custGeom>
              <a:avLst/>
              <a:gdLst>
                <a:gd name="T0" fmla="*/ 331 w 334"/>
                <a:gd name="T1" fmla="*/ 0 h 60"/>
                <a:gd name="T2" fmla="*/ 0 w 334"/>
                <a:gd name="T3" fmla="*/ 37 h 60"/>
                <a:gd name="T4" fmla="*/ 2 w 334"/>
                <a:gd name="T5" fmla="*/ 60 h 60"/>
                <a:gd name="T6" fmla="*/ 334 w 334"/>
                <a:gd name="T7" fmla="*/ 23 h 60"/>
                <a:gd name="T8" fmla="*/ 331 w 33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60">
                  <a:moveTo>
                    <a:pt x="331" y="0"/>
                  </a:moveTo>
                  <a:lnTo>
                    <a:pt x="0" y="37"/>
                  </a:lnTo>
                  <a:lnTo>
                    <a:pt x="2" y="60"/>
                  </a:lnTo>
                  <a:lnTo>
                    <a:pt x="334" y="23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2" name="Freeform 404"/>
            <p:cNvSpPr/>
            <p:nvPr/>
          </p:nvSpPr>
          <p:spPr bwMode="auto">
            <a:xfrm>
              <a:off x="9051227" y="805660"/>
              <a:ext cx="540416" cy="98404"/>
            </a:xfrm>
            <a:custGeom>
              <a:avLst/>
              <a:gdLst>
                <a:gd name="T0" fmla="*/ 332 w 335"/>
                <a:gd name="T1" fmla="*/ 0 h 61"/>
                <a:gd name="T2" fmla="*/ 0 w 335"/>
                <a:gd name="T3" fmla="*/ 38 h 61"/>
                <a:gd name="T4" fmla="*/ 3 w 335"/>
                <a:gd name="T5" fmla="*/ 61 h 61"/>
                <a:gd name="T6" fmla="*/ 335 w 335"/>
                <a:gd name="T7" fmla="*/ 23 h 61"/>
                <a:gd name="T8" fmla="*/ 332 w 33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1">
                  <a:moveTo>
                    <a:pt x="332" y="0"/>
                  </a:moveTo>
                  <a:lnTo>
                    <a:pt x="0" y="38"/>
                  </a:lnTo>
                  <a:lnTo>
                    <a:pt x="3" y="61"/>
                  </a:lnTo>
                  <a:lnTo>
                    <a:pt x="335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3" name="Freeform 405"/>
            <p:cNvSpPr/>
            <p:nvPr/>
          </p:nvSpPr>
          <p:spPr bwMode="auto">
            <a:xfrm>
              <a:off x="9044774" y="749198"/>
              <a:ext cx="540416" cy="96791"/>
            </a:xfrm>
            <a:custGeom>
              <a:avLst/>
              <a:gdLst>
                <a:gd name="T0" fmla="*/ 332 w 335"/>
                <a:gd name="T1" fmla="*/ 0 h 60"/>
                <a:gd name="T2" fmla="*/ 0 w 335"/>
                <a:gd name="T3" fmla="*/ 37 h 60"/>
                <a:gd name="T4" fmla="*/ 3 w 335"/>
                <a:gd name="T5" fmla="*/ 60 h 60"/>
                <a:gd name="T6" fmla="*/ 335 w 335"/>
                <a:gd name="T7" fmla="*/ 23 h 60"/>
                <a:gd name="T8" fmla="*/ 332 w 33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60">
                  <a:moveTo>
                    <a:pt x="332" y="0"/>
                  </a:moveTo>
                  <a:lnTo>
                    <a:pt x="0" y="37"/>
                  </a:lnTo>
                  <a:lnTo>
                    <a:pt x="3" y="60"/>
                  </a:lnTo>
                  <a:lnTo>
                    <a:pt x="335" y="23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Group 607"/>
            <p:cNvGrpSpPr/>
            <p:nvPr/>
          </p:nvGrpSpPr>
          <p:grpSpPr bwMode="auto">
            <a:xfrm>
              <a:off x="7863925" y="191036"/>
              <a:ext cx="2497205" cy="2906960"/>
              <a:chOff x="2899" y="213"/>
              <a:chExt cx="1548" cy="1802"/>
            </a:xfrm>
          </p:grpSpPr>
          <p:sp>
            <p:nvSpPr>
              <p:cNvPr id="74" name="Freeform 407"/>
              <p:cNvSpPr/>
              <p:nvPr/>
            </p:nvSpPr>
            <p:spPr bwMode="auto">
              <a:xfrm>
                <a:off x="3305" y="996"/>
                <a:ext cx="68" cy="59"/>
              </a:xfrm>
              <a:custGeom>
                <a:avLst/>
                <a:gdLst>
                  <a:gd name="T0" fmla="*/ 62 w 68"/>
                  <a:gd name="T1" fmla="*/ 0 h 59"/>
                  <a:gd name="T2" fmla="*/ 0 w 68"/>
                  <a:gd name="T3" fmla="*/ 7 h 59"/>
                  <a:gd name="T4" fmla="*/ 7 w 68"/>
                  <a:gd name="T5" fmla="*/ 59 h 59"/>
                  <a:gd name="T6" fmla="*/ 68 w 68"/>
                  <a:gd name="T7" fmla="*/ 52 h 59"/>
                  <a:gd name="T8" fmla="*/ 62 w 68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2" y="0"/>
                    </a:moveTo>
                    <a:lnTo>
                      <a:pt x="0" y="7"/>
                    </a:lnTo>
                    <a:lnTo>
                      <a:pt x="7" y="59"/>
                    </a:lnTo>
                    <a:lnTo>
                      <a:pt x="68" y="5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DAF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408"/>
              <p:cNvSpPr/>
              <p:nvPr/>
            </p:nvSpPr>
            <p:spPr bwMode="auto">
              <a:xfrm>
                <a:off x="3297" y="921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94D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409"/>
              <p:cNvSpPr/>
              <p:nvPr/>
            </p:nvSpPr>
            <p:spPr bwMode="auto">
              <a:xfrm>
                <a:off x="3663" y="956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CFDD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410"/>
              <p:cNvSpPr/>
              <p:nvPr/>
            </p:nvSpPr>
            <p:spPr bwMode="auto">
              <a:xfrm>
                <a:off x="3654" y="881"/>
                <a:ext cx="67" cy="59"/>
              </a:xfrm>
              <a:custGeom>
                <a:avLst/>
                <a:gdLst>
                  <a:gd name="T0" fmla="*/ 61 w 67"/>
                  <a:gd name="T1" fmla="*/ 0 h 59"/>
                  <a:gd name="T2" fmla="*/ 0 w 67"/>
                  <a:gd name="T3" fmla="*/ 7 h 59"/>
                  <a:gd name="T4" fmla="*/ 6 w 67"/>
                  <a:gd name="T5" fmla="*/ 59 h 59"/>
                  <a:gd name="T6" fmla="*/ 67 w 67"/>
                  <a:gd name="T7" fmla="*/ 52 h 59"/>
                  <a:gd name="T8" fmla="*/ 61 w 6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1" y="0"/>
                    </a:moveTo>
                    <a:lnTo>
                      <a:pt x="0" y="7"/>
                    </a:lnTo>
                    <a:lnTo>
                      <a:pt x="6" y="59"/>
                    </a:lnTo>
                    <a:lnTo>
                      <a:pt x="67" y="5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5C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411"/>
              <p:cNvSpPr/>
              <p:nvPr/>
            </p:nvSpPr>
            <p:spPr bwMode="auto">
              <a:xfrm>
                <a:off x="3401" y="999"/>
                <a:ext cx="75" cy="29"/>
              </a:xfrm>
              <a:custGeom>
                <a:avLst/>
                <a:gdLst>
                  <a:gd name="T0" fmla="*/ 72 w 75"/>
                  <a:gd name="T1" fmla="*/ 0 h 29"/>
                  <a:gd name="T2" fmla="*/ 0 w 75"/>
                  <a:gd name="T3" fmla="*/ 8 h 29"/>
                  <a:gd name="T4" fmla="*/ 3 w 75"/>
                  <a:gd name="T5" fmla="*/ 29 h 29"/>
                  <a:gd name="T6" fmla="*/ 75 w 75"/>
                  <a:gd name="T7" fmla="*/ 22 h 29"/>
                  <a:gd name="T8" fmla="*/ 72 w 7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9">
                    <a:moveTo>
                      <a:pt x="72" y="0"/>
                    </a:moveTo>
                    <a:lnTo>
                      <a:pt x="0" y="8"/>
                    </a:lnTo>
                    <a:lnTo>
                      <a:pt x="3" y="29"/>
                    </a:lnTo>
                    <a:lnTo>
                      <a:pt x="75" y="2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412"/>
              <p:cNvSpPr/>
              <p:nvPr/>
            </p:nvSpPr>
            <p:spPr bwMode="auto">
              <a:xfrm>
                <a:off x="3393" y="923"/>
                <a:ext cx="74" cy="28"/>
              </a:xfrm>
              <a:custGeom>
                <a:avLst/>
                <a:gdLst>
                  <a:gd name="T0" fmla="*/ 71 w 74"/>
                  <a:gd name="T1" fmla="*/ 0 h 28"/>
                  <a:gd name="T2" fmla="*/ 0 w 74"/>
                  <a:gd name="T3" fmla="*/ 8 h 28"/>
                  <a:gd name="T4" fmla="*/ 2 w 74"/>
                  <a:gd name="T5" fmla="*/ 28 h 28"/>
                  <a:gd name="T6" fmla="*/ 74 w 74"/>
                  <a:gd name="T7" fmla="*/ 19 h 28"/>
                  <a:gd name="T8" fmla="*/ 71 w 7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8">
                    <a:moveTo>
                      <a:pt x="71" y="0"/>
                    </a:moveTo>
                    <a:lnTo>
                      <a:pt x="0" y="8"/>
                    </a:lnTo>
                    <a:lnTo>
                      <a:pt x="2" y="28"/>
                    </a:lnTo>
                    <a:lnTo>
                      <a:pt x="74" y="1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413"/>
              <p:cNvSpPr/>
              <p:nvPr/>
            </p:nvSpPr>
            <p:spPr bwMode="auto">
              <a:xfrm>
                <a:off x="3752" y="960"/>
                <a:ext cx="74" cy="29"/>
              </a:xfrm>
              <a:custGeom>
                <a:avLst/>
                <a:gdLst>
                  <a:gd name="T0" fmla="*/ 71 w 74"/>
                  <a:gd name="T1" fmla="*/ 0 h 29"/>
                  <a:gd name="T2" fmla="*/ 0 w 74"/>
                  <a:gd name="T3" fmla="*/ 8 h 29"/>
                  <a:gd name="T4" fmla="*/ 2 w 74"/>
                  <a:gd name="T5" fmla="*/ 29 h 29"/>
                  <a:gd name="T6" fmla="*/ 74 w 74"/>
                  <a:gd name="T7" fmla="*/ 21 h 29"/>
                  <a:gd name="T8" fmla="*/ 71 w 7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9">
                    <a:moveTo>
                      <a:pt x="71" y="0"/>
                    </a:moveTo>
                    <a:lnTo>
                      <a:pt x="0" y="8"/>
                    </a:lnTo>
                    <a:lnTo>
                      <a:pt x="2" y="29"/>
                    </a:lnTo>
                    <a:lnTo>
                      <a:pt x="74" y="2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414"/>
              <p:cNvSpPr/>
              <p:nvPr/>
            </p:nvSpPr>
            <p:spPr bwMode="auto">
              <a:xfrm>
                <a:off x="3743" y="884"/>
                <a:ext cx="74" cy="27"/>
              </a:xfrm>
              <a:custGeom>
                <a:avLst/>
                <a:gdLst>
                  <a:gd name="T0" fmla="*/ 72 w 74"/>
                  <a:gd name="T1" fmla="*/ 0 h 27"/>
                  <a:gd name="T2" fmla="*/ 0 w 74"/>
                  <a:gd name="T3" fmla="*/ 8 h 27"/>
                  <a:gd name="T4" fmla="*/ 2 w 74"/>
                  <a:gd name="T5" fmla="*/ 27 h 27"/>
                  <a:gd name="T6" fmla="*/ 74 w 74"/>
                  <a:gd name="T7" fmla="*/ 19 h 27"/>
                  <a:gd name="T8" fmla="*/ 72 w 7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7">
                    <a:moveTo>
                      <a:pt x="72" y="0"/>
                    </a:moveTo>
                    <a:lnTo>
                      <a:pt x="0" y="8"/>
                    </a:lnTo>
                    <a:lnTo>
                      <a:pt x="2" y="27"/>
                    </a:lnTo>
                    <a:lnTo>
                      <a:pt x="74" y="19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415"/>
              <p:cNvSpPr/>
              <p:nvPr/>
            </p:nvSpPr>
            <p:spPr bwMode="auto">
              <a:xfrm>
                <a:off x="3336" y="1188"/>
                <a:ext cx="707" cy="101"/>
              </a:xfrm>
              <a:custGeom>
                <a:avLst/>
                <a:gdLst>
                  <a:gd name="T0" fmla="*/ 704 w 707"/>
                  <a:gd name="T1" fmla="*/ 0 h 101"/>
                  <a:gd name="T2" fmla="*/ 0 w 707"/>
                  <a:gd name="T3" fmla="*/ 79 h 101"/>
                  <a:gd name="T4" fmla="*/ 3 w 707"/>
                  <a:gd name="T5" fmla="*/ 101 h 101"/>
                  <a:gd name="T6" fmla="*/ 707 w 707"/>
                  <a:gd name="T7" fmla="*/ 22 h 101"/>
                  <a:gd name="T8" fmla="*/ 704 w 707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1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1"/>
                    </a:lnTo>
                    <a:lnTo>
                      <a:pt x="707" y="22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416"/>
              <p:cNvSpPr/>
              <p:nvPr/>
            </p:nvSpPr>
            <p:spPr bwMode="auto">
              <a:xfrm>
                <a:off x="3332" y="1151"/>
                <a:ext cx="707" cy="101"/>
              </a:xfrm>
              <a:custGeom>
                <a:avLst/>
                <a:gdLst>
                  <a:gd name="T0" fmla="*/ 704 w 707"/>
                  <a:gd name="T1" fmla="*/ 0 h 101"/>
                  <a:gd name="T2" fmla="*/ 0 w 707"/>
                  <a:gd name="T3" fmla="*/ 79 h 101"/>
                  <a:gd name="T4" fmla="*/ 2 w 707"/>
                  <a:gd name="T5" fmla="*/ 101 h 101"/>
                  <a:gd name="T6" fmla="*/ 707 w 707"/>
                  <a:gd name="T7" fmla="*/ 23 h 101"/>
                  <a:gd name="T8" fmla="*/ 704 w 707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1">
                    <a:moveTo>
                      <a:pt x="704" y="0"/>
                    </a:moveTo>
                    <a:lnTo>
                      <a:pt x="0" y="79"/>
                    </a:lnTo>
                    <a:lnTo>
                      <a:pt x="2" y="101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 417"/>
              <p:cNvSpPr/>
              <p:nvPr/>
            </p:nvSpPr>
            <p:spPr bwMode="auto">
              <a:xfrm>
                <a:off x="3327" y="1114"/>
                <a:ext cx="707" cy="102"/>
              </a:xfrm>
              <a:custGeom>
                <a:avLst/>
                <a:gdLst>
                  <a:gd name="T0" fmla="*/ 705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5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5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 418"/>
              <p:cNvSpPr/>
              <p:nvPr/>
            </p:nvSpPr>
            <p:spPr bwMode="auto">
              <a:xfrm>
                <a:off x="3323" y="1077"/>
                <a:ext cx="707" cy="102"/>
              </a:xfrm>
              <a:custGeom>
                <a:avLst/>
                <a:gdLst>
                  <a:gd name="T0" fmla="*/ 704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4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 419"/>
              <p:cNvSpPr/>
              <p:nvPr/>
            </p:nvSpPr>
            <p:spPr bwMode="auto">
              <a:xfrm>
                <a:off x="3319" y="1040"/>
                <a:ext cx="707" cy="102"/>
              </a:xfrm>
              <a:custGeom>
                <a:avLst/>
                <a:gdLst>
                  <a:gd name="T0" fmla="*/ 704 w 707"/>
                  <a:gd name="T1" fmla="*/ 0 h 102"/>
                  <a:gd name="T2" fmla="*/ 0 w 707"/>
                  <a:gd name="T3" fmla="*/ 79 h 102"/>
                  <a:gd name="T4" fmla="*/ 3 w 707"/>
                  <a:gd name="T5" fmla="*/ 102 h 102"/>
                  <a:gd name="T6" fmla="*/ 707 w 707"/>
                  <a:gd name="T7" fmla="*/ 23 h 102"/>
                  <a:gd name="T8" fmla="*/ 704 w 707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3" y="102"/>
                    </a:lnTo>
                    <a:lnTo>
                      <a:pt x="707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 420"/>
              <p:cNvSpPr/>
              <p:nvPr/>
            </p:nvSpPr>
            <p:spPr bwMode="auto">
              <a:xfrm>
                <a:off x="3315" y="1003"/>
                <a:ext cx="706" cy="102"/>
              </a:xfrm>
              <a:custGeom>
                <a:avLst/>
                <a:gdLst>
                  <a:gd name="T0" fmla="*/ 704 w 706"/>
                  <a:gd name="T1" fmla="*/ 0 h 102"/>
                  <a:gd name="T2" fmla="*/ 0 w 706"/>
                  <a:gd name="T3" fmla="*/ 79 h 102"/>
                  <a:gd name="T4" fmla="*/ 2 w 706"/>
                  <a:gd name="T5" fmla="*/ 102 h 102"/>
                  <a:gd name="T6" fmla="*/ 706 w 706"/>
                  <a:gd name="T7" fmla="*/ 23 h 102"/>
                  <a:gd name="T8" fmla="*/ 704 w 706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6" h="102">
                    <a:moveTo>
                      <a:pt x="704" y="0"/>
                    </a:moveTo>
                    <a:lnTo>
                      <a:pt x="0" y="79"/>
                    </a:lnTo>
                    <a:lnTo>
                      <a:pt x="2" y="102"/>
                    </a:lnTo>
                    <a:lnTo>
                      <a:pt x="706" y="23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 421"/>
              <p:cNvSpPr/>
              <p:nvPr/>
            </p:nvSpPr>
            <p:spPr bwMode="auto">
              <a:xfrm>
                <a:off x="3820" y="1234"/>
                <a:ext cx="244" cy="283"/>
              </a:xfrm>
              <a:custGeom>
                <a:avLst/>
                <a:gdLst>
                  <a:gd name="T0" fmla="*/ 0 w 244"/>
                  <a:gd name="T1" fmla="*/ 23 h 283"/>
                  <a:gd name="T2" fmla="*/ 215 w 244"/>
                  <a:gd name="T3" fmla="*/ 0 h 283"/>
                  <a:gd name="T4" fmla="*/ 244 w 244"/>
                  <a:gd name="T5" fmla="*/ 260 h 283"/>
                  <a:gd name="T6" fmla="*/ 28 w 244"/>
                  <a:gd name="T7" fmla="*/ 283 h 283"/>
                  <a:gd name="T8" fmla="*/ 0 w 244"/>
                  <a:gd name="T9" fmla="*/ 2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283">
                    <a:moveTo>
                      <a:pt x="0" y="23"/>
                    </a:moveTo>
                    <a:lnTo>
                      <a:pt x="215" y="0"/>
                    </a:lnTo>
                    <a:lnTo>
                      <a:pt x="244" y="260"/>
                    </a:lnTo>
                    <a:lnTo>
                      <a:pt x="28" y="28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94D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 422"/>
              <p:cNvSpPr/>
              <p:nvPr/>
            </p:nvSpPr>
            <p:spPr bwMode="auto">
              <a:xfrm>
                <a:off x="3900" y="1289"/>
                <a:ext cx="55" cy="61"/>
              </a:xfrm>
              <a:custGeom>
                <a:avLst/>
                <a:gdLst>
                  <a:gd name="T0" fmla="*/ 0 w 55"/>
                  <a:gd name="T1" fmla="*/ 5 h 61"/>
                  <a:gd name="T2" fmla="*/ 49 w 55"/>
                  <a:gd name="T3" fmla="*/ 0 h 61"/>
                  <a:gd name="T4" fmla="*/ 55 w 55"/>
                  <a:gd name="T5" fmla="*/ 56 h 61"/>
                  <a:gd name="T6" fmla="*/ 7 w 55"/>
                  <a:gd name="T7" fmla="*/ 61 h 61"/>
                  <a:gd name="T8" fmla="*/ 0 w 55"/>
                  <a:gd name="T9" fmla="*/ 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1">
                    <a:moveTo>
                      <a:pt x="0" y="5"/>
                    </a:moveTo>
                    <a:lnTo>
                      <a:pt x="49" y="0"/>
                    </a:lnTo>
                    <a:lnTo>
                      <a:pt x="55" y="56"/>
                    </a:lnTo>
                    <a:lnTo>
                      <a:pt x="7" y="6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 423"/>
              <p:cNvSpPr/>
              <p:nvPr/>
            </p:nvSpPr>
            <p:spPr bwMode="auto">
              <a:xfrm>
                <a:off x="3905" y="1316"/>
                <a:ext cx="52" cy="38"/>
              </a:xfrm>
              <a:custGeom>
                <a:avLst/>
                <a:gdLst>
                  <a:gd name="T0" fmla="*/ 47 w 52"/>
                  <a:gd name="T1" fmla="*/ 0 h 38"/>
                  <a:gd name="T2" fmla="*/ 0 w 52"/>
                  <a:gd name="T3" fmla="*/ 33 h 38"/>
                  <a:gd name="T4" fmla="*/ 52 w 52"/>
                  <a:gd name="T5" fmla="*/ 38 h 38"/>
                  <a:gd name="T6" fmla="*/ 47 w 52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38">
                    <a:moveTo>
                      <a:pt x="47" y="0"/>
                    </a:moveTo>
                    <a:lnTo>
                      <a:pt x="0" y="33"/>
                    </a:lnTo>
                    <a:lnTo>
                      <a:pt x="52" y="3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D2B5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 424"/>
              <p:cNvSpPr/>
              <p:nvPr/>
            </p:nvSpPr>
            <p:spPr bwMode="auto">
              <a:xfrm>
                <a:off x="3865" y="1402"/>
                <a:ext cx="17" cy="34"/>
              </a:xfrm>
              <a:custGeom>
                <a:avLst/>
                <a:gdLst>
                  <a:gd name="T0" fmla="*/ 78 w 79"/>
                  <a:gd name="T1" fmla="*/ 78 h 153"/>
                  <a:gd name="T2" fmla="*/ 42 w 79"/>
                  <a:gd name="T3" fmla="*/ 1 h 153"/>
                  <a:gd name="T4" fmla="*/ 2 w 79"/>
                  <a:gd name="T5" fmla="*/ 75 h 153"/>
                  <a:gd name="T6" fmla="*/ 37 w 79"/>
                  <a:gd name="T7" fmla="*/ 152 h 153"/>
                  <a:gd name="T8" fmla="*/ 78 w 79"/>
                  <a:gd name="T9" fmla="*/ 7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8" y="78"/>
                    </a:moveTo>
                    <a:cubicBezTo>
                      <a:pt x="79" y="36"/>
                      <a:pt x="63" y="1"/>
                      <a:pt x="42" y="1"/>
                    </a:cubicBezTo>
                    <a:cubicBezTo>
                      <a:pt x="21" y="0"/>
                      <a:pt x="3" y="34"/>
                      <a:pt x="2" y="75"/>
                    </a:cubicBezTo>
                    <a:cubicBezTo>
                      <a:pt x="0" y="117"/>
                      <a:pt x="16" y="152"/>
                      <a:pt x="37" y="152"/>
                    </a:cubicBezTo>
                    <a:cubicBezTo>
                      <a:pt x="58" y="153"/>
                      <a:pt x="76" y="120"/>
                      <a:pt x="78" y="78"/>
                    </a:cubicBez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 425"/>
              <p:cNvSpPr/>
              <p:nvPr/>
            </p:nvSpPr>
            <p:spPr bwMode="auto">
              <a:xfrm>
                <a:off x="3931" y="1337"/>
                <a:ext cx="75" cy="144"/>
              </a:xfrm>
              <a:custGeom>
                <a:avLst/>
                <a:gdLst>
                  <a:gd name="T0" fmla="*/ 320 w 342"/>
                  <a:gd name="T1" fmla="*/ 339 h 657"/>
                  <a:gd name="T2" fmla="*/ 0 w 342"/>
                  <a:gd name="T3" fmla="*/ 13 h 657"/>
                  <a:gd name="T4" fmla="*/ 74 w 342"/>
                  <a:gd name="T5" fmla="*/ 657 h 657"/>
                  <a:gd name="T6" fmla="*/ 320 w 342"/>
                  <a:gd name="T7" fmla="*/ 3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2" h="657">
                    <a:moveTo>
                      <a:pt x="320" y="339"/>
                    </a:moveTo>
                    <a:cubicBezTo>
                      <a:pt x="298" y="144"/>
                      <a:pt x="155" y="0"/>
                      <a:pt x="0" y="13"/>
                    </a:cubicBezTo>
                    <a:cubicBezTo>
                      <a:pt x="74" y="657"/>
                      <a:pt x="74" y="657"/>
                      <a:pt x="74" y="657"/>
                    </a:cubicBezTo>
                    <a:cubicBezTo>
                      <a:pt x="226" y="635"/>
                      <a:pt x="342" y="531"/>
                      <a:pt x="320" y="339"/>
                    </a:cubicBezTo>
                    <a:close/>
                  </a:path>
                </a:pathLst>
              </a:custGeom>
              <a:solidFill>
                <a:srgbClr val="E3C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 426"/>
              <p:cNvSpPr/>
              <p:nvPr/>
            </p:nvSpPr>
            <p:spPr bwMode="auto">
              <a:xfrm>
                <a:off x="3871" y="1339"/>
                <a:ext cx="76" cy="146"/>
              </a:xfrm>
              <a:custGeom>
                <a:avLst/>
                <a:gdLst>
                  <a:gd name="T0" fmla="*/ 334 w 347"/>
                  <a:gd name="T1" fmla="*/ 646 h 663"/>
                  <a:gd name="T2" fmla="*/ 347 w 347"/>
                  <a:gd name="T3" fmla="*/ 644 h 663"/>
                  <a:gd name="T4" fmla="*/ 273 w 347"/>
                  <a:gd name="T5" fmla="*/ 0 h 663"/>
                  <a:gd name="T6" fmla="*/ 267 w 347"/>
                  <a:gd name="T7" fmla="*/ 0 h 663"/>
                  <a:gd name="T8" fmla="*/ 22 w 347"/>
                  <a:gd name="T9" fmla="*/ 389 h 663"/>
                  <a:gd name="T10" fmla="*/ 334 w 347"/>
                  <a:gd name="T11" fmla="*/ 646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7" h="663">
                    <a:moveTo>
                      <a:pt x="334" y="646"/>
                    </a:moveTo>
                    <a:cubicBezTo>
                      <a:pt x="339" y="645"/>
                      <a:pt x="343" y="644"/>
                      <a:pt x="347" y="644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271" y="0"/>
                      <a:pt x="269" y="0"/>
                      <a:pt x="267" y="0"/>
                    </a:cubicBezTo>
                    <a:cubicBezTo>
                      <a:pt x="109" y="18"/>
                      <a:pt x="0" y="192"/>
                      <a:pt x="22" y="389"/>
                    </a:cubicBezTo>
                    <a:cubicBezTo>
                      <a:pt x="45" y="587"/>
                      <a:pt x="177" y="663"/>
                      <a:pt x="334" y="646"/>
                    </a:cubicBezTo>
                    <a:close/>
                  </a:path>
                </a:pathLst>
              </a:custGeom>
              <a:solidFill>
                <a:srgbClr val="F3D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 427"/>
              <p:cNvSpPr/>
              <p:nvPr/>
            </p:nvSpPr>
            <p:spPr bwMode="auto">
              <a:xfrm>
                <a:off x="3873" y="1399"/>
                <a:ext cx="150" cy="111"/>
              </a:xfrm>
              <a:custGeom>
                <a:avLst/>
                <a:gdLst>
                  <a:gd name="T0" fmla="*/ 144 w 685"/>
                  <a:gd name="T1" fmla="*/ 247 h 505"/>
                  <a:gd name="T2" fmla="*/ 523 w 685"/>
                  <a:gd name="T3" fmla="*/ 56 h 505"/>
                  <a:gd name="T4" fmla="*/ 539 w 685"/>
                  <a:gd name="T5" fmla="*/ 0 h 505"/>
                  <a:gd name="T6" fmla="*/ 628 w 685"/>
                  <a:gd name="T7" fmla="*/ 80 h 505"/>
                  <a:gd name="T8" fmla="*/ 462 w 685"/>
                  <a:gd name="T9" fmla="*/ 412 h 505"/>
                  <a:gd name="T10" fmla="*/ 175 w 685"/>
                  <a:gd name="T11" fmla="*/ 373 h 505"/>
                  <a:gd name="T12" fmla="*/ 0 w 685"/>
                  <a:gd name="T13" fmla="*/ 165 h 505"/>
                  <a:gd name="T14" fmla="*/ 39 w 685"/>
                  <a:gd name="T15" fmla="*/ 75 h 505"/>
                  <a:gd name="T16" fmla="*/ 144 w 685"/>
                  <a:gd name="T17" fmla="*/ 247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" h="505">
                    <a:moveTo>
                      <a:pt x="144" y="247"/>
                    </a:moveTo>
                    <a:cubicBezTo>
                      <a:pt x="144" y="247"/>
                      <a:pt x="268" y="53"/>
                      <a:pt x="523" y="56"/>
                    </a:cubicBezTo>
                    <a:cubicBezTo>
                      <a:pt x="539" y="0"/>
                      <a:pt x="539" y="0"/>
                      <a:pt x="539" y="0"/>
                    </a:cubicBezTo>
                    <a:cubicBezTo>
                      <a:pt x="628" y="80"/>
                      <a:pt x="628" y="80"/>
                      <a:pt x="628" y="80"/>
                    </a:cubicBezTo>
                    <a:cubicBezTo>
                      <a:pt x="628" y="80"/>
                      <a:pt x="685" y="320"/>
                      <a:pt x="462" y="412"/>
                    </a:cubicBezTo>
                    <a:cubicBezTo>
                      <a:pt x="240" y="505"/>
                      <a:pt x="175" y="373"/>
                      <a:pt x="175" y="373"/>
                    </a:cubicBezTo>
                    <a:cubicBezTo>
                      <a:pt x="175" y="373"/>
                      <a:pt x="57" y="381"/>
                      <a:pt x="0" y="165"/>
                    </a:cubicBezTo>
                    <a:cubicBezTo>
                      <a:pt x="0" y="165"/>
                      <a:pt x="51" y="122"/>
                      <a:pt x="39" y="75"/>
                    </a:cubicBezTo>
                    <a:cubicBezTo>
                      <a:pt x="39" y="75"/>
                      <a:pt x="122" y="140"/>
                      <a:pt x="144" y="247"/>
                    </a:cubicBezTo>
                    <a:close/>
                  </a:path>
                </a:pathLst>
              </a:custGeom>
              <a:solidFill>
                <a:srgbClr val="323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 428"/>
              <p:cNvSpPr/>
              <p:nvPr/>
            </p:nvSpPr>
            <p:spPr bwMode="auto">
              <a:xfrm>
                <a:off x="3994" y="1389"/>
                <a:ext cx="19" cy="33"/>
              </a:xfrm>
              <a:custGeom>
                <a:avLst/>
                <a:gdLst>
                  <a:gd name="T0" fmla="*/ 8 w 85"/>
                  <a:gd name="T1" fmla="*/ 84 h 153"/>
                  <a:gd name="T2" fmla="*/ 27 w 85"/>
                  <a:gd name="T3" fmla="*/ 4 h 153"/>
                  <a:gd name="T4" fmla="*/ 76 w 85"/>
                  <a:gd name="T5" fmla="*/ 70 h 153"/>
                  <a:gd name="T6" fmla="*/ 58 w 85"/>
                  <a:gd name="T7" fmla="*/ 150 h 153"/>
                  <a:gd name="T8" fmla="*/ 8 w 85"/>
                  <a:gd name="T9" fmla="*/ 8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53">
                    <a:moveTo>
                      <a:pt x="8" y="84"/>
                    </a:moveTo>
                    <a:cubicBezTo>
                      <a:pt x="0" y="44"/>
                      <a:pt x="8" y="8"/>
                      <a:pt x="27" y="4"/>
                    </a:cubicBezTo>
                    <a:cubicBezTo>
                      <a:pt x="45" y="0"/>
                      <a:pt x="68" y="29"/>
                      <a:pt x="76" y="70"/>
                    </a:cubicBezTo>
                    <a:cubicBezTo>
                      <a:pt x="85" y="110"/>
                      <a:pt x="77" y="146"/>
                      <a:pt x="58" y="150"/>
                    </a:cubicBezTo>
                    <a:cubicBezTo>
                      <a:pt x="39" y="153"/>
                      <a:pt x="17" y="124"/>
                      <a:pt x="8" y="84"/>
                    </a:cubicBezTo>
                    <a:close/>
                  </a:path>
                </a:pathLst>
              </a:custGeom>
              <a:solidFill>
                <a:srgbClr val="E3C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429"/>
              <p:cNvSpPr/>
              <p:nvPr/>
            </p:nvSpPr>
            <p:spPr bwMode="auto">
              <a:xfrm>
                <a:off x="3830" y="1241"/>
                <a:ext cx="183" cy="80"/>
              </a:xfrm>
              <a:custGeom>
                <a:avLst/>
                <a:gdLst>
                  <a:gd name="T0" fmla="*/ 687 w 834"/>
                  <a:gd name="T1" fmla="*/ 17 h 366"/>
                  <a:gd name="T2" fmla="*/ 696 w 834"/>
                  <a:gd name="T3" fmla="*/ 40 h 366"/>
                  <a:gd name="T4" fmla="*/ 706 w 834"/>
                  <a:gd name="T5" fmla="*/ 63 h 366"/>
                  <a:gd name="T6" fmla="*/ 716 w 834"/>
                  <a:gd name="T7" fmla="*/ 85 h 366"/>
                  <a:gd name="T8" fmla="*/ 727 w 834"/>
                  <a:gd name="T9" fmla="*/ 105 h 366"/>
                  <a:gd name="T10" fmla="*/ 738 w 834"/>
                  <a:gd name="T11" fmla="*/ 122 h 366"/>
                  <a:gd name="T12" fmla="*/ 748 w 834"/>
                  <a:gd name="T13" fmla="*/ 136 h 366"/>
                  <a:gd name="T14" fmla="*/ 756 w 834"/>
                  <a:gd name="T15" fmla="*/ 147 h 366"/>
                  <a:gd name="T16" fmla="*/ 763 w 834"/>
                  <a:gd name="T17" fmla="*/ 156 h 366"/>
                  <a:gd name="T18" fmla="*/ 753 w 834"/>
                  <a:gd name="T19" fmla="*/ 150 h 366"/>
                  <a:gd name="T20" fmla="*/ 728 w 834"/>
                  <a:gd name="T21" fmla="*/ 130 h 366"/>
                  <a:gd name="T22" fmla="*/ 713 w 834"/>
                  <a:gd name="T23" fmla="*/ 114 h 366"/>
                  <a:gd name="T24" fmla="*/ 699 w 834"/>
                  <a:gd name="T25" fmla="*/ 95 h 366"/>
                  <a:gd name="T26" fmla="*/ 686 w 834"/>
                  <a:gd name="T27" fmla="*/ 72 h 366"/>
                  <a:gd name="T28" fmla="*/ 675 w 834"/>
                  <a:gd name="T29" fmla="*/ 48 h 366"/>
                  <a:gd name="T30" fmla="*/ 667 w 834"/>
                  <a:gd name="T31" fmla="*/ 23 h 366"/>
                  <a:gd name="T32" fmla="*/ 665 w 834"/>
                  <a:gd name="T33" fmla="*/ 18 h 366"/>
                  <a:gd name="T34" fmla="*/ 440 w 834"/>
                  <a:gd name="T35" fmla="*/ 44 h 366"/>
                  <a:gd name="T36" fmla="*/ 442 w 834"/>
                  <a:gd name="T37" fmla="*/ 142 h 366"/>
                  <a:gd name="T38" fmla="*/ 485 w 834"/>
                  <a:gd name="T39" fmla="*/ 207 h 366"/>
                  <a:gd name="T40" fmla="*/ 482 w 834"/>
                  <a:gd name="T41" fmla="*/ 225 h 366"/>
                  <a:gd name="T42" fmla="*/ 450 w 834"/>
                  <a:gd name="T43" fmla="*/ 250 h 366"/>
                  <a:gd name="T44" fmla="*/ 432 w 834"/>
                  <a:gd name="T45" fmla="*/ 254 h 366"/>
                  <a:gd name="T46" fmla="*/ 371 w 834"/>
                  <a:gd name="T47" fmla="*/ 249 h 366"/>
                  <a:gd name="T48" fmla="*/ 383 w 834"/>
                  <a:gd name="T49" fmla="*/ 218 h 366"/>
                  <a:gd name="T50" fmla="*/ 410 w 834"/>
                  <a:gd name="T51" fmla="*/ 146 h 366"/>
                  <a:gd name="T52" fmla="*/ 390 w 834"/>
                  <a:gd name="T53" fmla="*/ 49 h 366"/>
                  <a:gd name="T54" fmla="*/ 167 w 834"/>
                  <a:gd name="T55" fmla="*/ 74 h 366"/>
                  <a:gd name="T56" fmla="*/ 165 w 834"/>
                  <a:gd name="T57" fmla="*/ 96 h 366"/>
                  <a:gd name="T58" fmla="*/ 160 w 834"/>
                  <a:gd name="T59" fmla="*/ 122 h 366"/>
                  <a:gd name="T60" fmla="*/ 152 w 834"/>
                  <a:gd name="T61" fmla="*/ 146 h 366"/>
                  <a:gd name="T62" fmla="*/ 142 w 834"/>
                  <a:gd name="T63" fmla="*/ 168 h 366"/>
                  <a:gd name="T64" fmla="*/ 132 w 834"/>
                  <a:gd name="T65" fmla="*/ 187 h 366"/>
                  <a:gd name="T66" fmla="*/ 112 w 834"/>
                  <a:gd name="T67" fmla="*/ 212 h 366"/>
                  <a:gd name="T68" fmla="*/ 103 w 834"/>
                  <a:gd name="T69" fmla="*/ 220 h 366"/>
                  <a:gd name="T70" fmla="*/ 109 w 834"/>
                  <a:gd name="T71" fmla="*/ 210 h 366"/>
                  <a:gd name="T72" fmla="*/ 114 w 834"/>
                  <a:gd name="T73" fmla="*/ 197 h 366"/>
                  <a:gd name="T74" fmla="*/ 121 w 834"/>
                  <a:gd name="T75" fmla="*/ 181 h 366"/>
                  <a:gd name="T76" fmla="*/ 127 w 834"/>
                  <a:gd name="T77" fmla="*/ 162 h 366"/>
                  <a:gd name="T78" fmla="*/ 133 w 834"/>
                  <a:gd name="T79" fmla="*/ 140 h 366"/>
                  <a:gd name="T80" fmla="*/ 139 w 834"/>
                  <a:gd name="T81" fmla="*/ 117 h 366"/>
                  <a:gd name="T82" fmla="*/ 143 w 834"/>
                  <a:gd name="T83" fmla="*/ 92 h 366"/>
                  <a:gd name="T84" fmla="*/ 145 w 834"/>
                  <a:gd name="T85" fmla="*/ 77 h 366"/>
                  <a:gd name="T86" fmla="*/ 0 w 834"/>
                  <a:gd name="T87" fmla="*/ 93 h 366"/>
                  <a:gd name="T88" fmla="*/ 302 w 834"/>
                  <a:gd name="T89" fmla="*/ 366 h 366"/>
                  <a:gd name="T90" fmla="*/ 437 w 834"/>
                  <a:gd name="T91" fmla="*/ 253 h 366"/>
                  <a:gd name="T92" fmla="*/ 585 w 834"/>
                  <a:gd name="T93" fmla="*/ 331 h 366"/>
                  <a:gd name="T94" fmla="*/ 834 w 834"/>
                  <a:gd name="T95" fmla="*/ 0 h 366"/>
                  <a:gd name="T96" fmla="*/ 687 w 834"/>
                  <a:gd name="T97" fmla="*/ 16 h 366"/>
                  <a:gd name="T98" fmla="*/ 687 w 834"/>
                  <a:gd name="T99" fmla="*/ 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4" h="366">
                    <a:moveTo>
                      <a:pt x="687" y="17"/>
                    </a:moveTo>
                    <a:cubicBezTo>
                      <a:pt x="690" y="25"/>
                      <a:pt x="693" y="32"/>
                      <a:pt x="696" y="40"/>
                    </a:cubicBezTo>
                    <a:cubicBezTo>
                      <a:pt x="699" y="48"/>
                      <a:pt x="703" y="56"/>
                      <a:pt x="706" y="63"/>
                    </a:cubicBezTo>
                    <a:cubicBezTo>
                      <a:pt x="709" y="70"/>
                      <a:pt x="712" y="78"/>
                      <a:pt x="716" y="85"/>
                    </a:cubicBezTo>
                    <a:cubicBezTo>
                      <a:pt x="720" y="92"/>
                      <a:pt x="723" y="99"/>
                      <a:pt x="727" y="105"/>
                    </a:cubicBezTo>
                    <a:cubicBezTo>
                      <a:pt x="731" y="111"/>
                      <a:pt x="734" y="117"/>
                      <a:pt x="738" y="122"/>
                    </a:cubicBezTo>
                    <a:cubicBezTo>
                      <a:pt x="741" y="127"/>
                      <a:pt x="744" y="132"/>
                      <a:pt x="748" y="136"/>
                    </a:cubicBezTo>
                    <a:cubicBezTo>
                      <a:pt x="751" y="141"/>
                      <a:pt x="753" y="144"/>
                      <a:pt x="756" y="147"/>
                    </a:cubicBezTo>
                    <a:cubicBezTo>
                      <a:pt x="760" y="153"/>
                      <a:pt x="763" y="156"/>
                      <a:pt x="763" y="156"/>
                    </a:cubicBezTo>
                    <a:cubicBezTo>
                      <a:pt x="763" y="156"/>
                      <a:pt x="759" y="155"/>
                      <a:pt x="753" y="150"/>
                    </a:cubicBezTo>
                    <a:cubicBezTo>
                      <a:pt x="746" y="146"/>
                      <a:pt x="737" y="139"/>
                      <a:pt x="728" y="130"/>
                    </a:cubicBezTo>
                    <a:cubicBezTo>
                      <a:pt x="723" y="125"/>
                      <a:pt x="718" y="120"/>
                      <a:pt x="713" y="114"/>
                    </a:cubicBezTo>
                    <a:cubicBezTo>
                      <a:pt x="708" y="108"/>
                      <a:pt x="704" y="102"/>
                      <a:pt x="699" y="95"/>
                    </a:cubicBezTo>
                    <a:cubicBezTo>
                      <a:pt x="695" y="88"/>
                      <a:pt x="690" y="80"/>
                      <a:pt x="686" y="72"/>
                    </a:cubicBezTo>
                    <a:cubicBezTo>
                      <a:pt x="682" y="65"/>
                      <a:pt x="678" y="57"/>
                      <a:pt x="675" y="48"/>
                    </a:cubicBezTo>
                    <a:cubicBezTo>
                      <a:pt x="672" y="40"/>
                      <a:pt x="669" y="32"/>
                      <a:pt x="667" y="23"/>
                    </a:cubicBezTo>
                    <a:cubicBezTo>
                      <a:pt x="666" y="22"/>
                      <a:pt x="666" y="20"/>
                      <a:pt x="665" y="18"/>
                    </a:cubicBezTo>
                    <a:cubicBezTo>
                      <a:pt x="440" y="44"/>
                      <a:pt x="440" y="44"/>
                      <a:pt x="440" y="44"/>
                    </a:cubicBezTo>
                    <a:cubicBezTo>
                      <a:pt x="442" y="142"/>
                      <a:pt x="442" y="142"/>
                      <a:pt x="442" y="142"/>
                    </a:cubicBezTo>
                    <a:cubicBezTo>
                      <a:pt x="485" y="207"/>
                      <a:pt x="485" y="207"/>
                      <a:pt x="485" y="207"/>
                    </a:cubicBezTo>
                    <a:cubicBezTo>
                      <a:pt x="482" y="225"/>
                      <a:pt x="482" y="225"/>
                      <a:pt x="482" y="225"/>
                    </a:cubicBezTo>
                    <a:cubicBezTo>
                      <a:pt x="450" y="250"/>
                      <a:pt x="450" y="250"/>
                      <a:pt x="450" y="250"/>
                    </a:cubicBezTo>
                    <a:cubicBezTo>
                      <a:pt x="432" y="254"/>
                      <a:pt x="432" y="254"/>
                      <a:pt x="432" y="254"/>
                    </a:cubicBezTo>
                    <a:cubicBezTo>
                      <a:pt x="371" y="249"/>
                      <a:pt x="371" y="249"/>
                      <a:pt x="371" y="249"/>
                    </a:cubicBezTo>
                    <a:cubicBezTo>
                      <a:pt x="383" y="218"/>
                      <a:pt x="383" y="218"/>
                      <a:pt x="383" y="218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390" y="49"/>
                      <a:pt x="390" y="49"/>
                      <a:pt x="390" y="49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67" y="81"/>
                      <a:pt x="165" y="88"/>
                      <a:pt x="165" y="96"/>
                    </a:cubicBezTo>
                    <a:cubicBezTo>
                      <a:pt x="163" y="104"/>
                      <a:pt x="161" y="113"/>
                      <a:pt x="160" y="122"/>
                    </a:cubicBezTo>
                    <a:cubicBezTo>
                      <a:pt x="157" y="130"/>
                      <a:pt x="155" y="138"/>
                      <a:pt x="152" y="146"/>
                    </a:cubicBezTo>
                    <a:cubicBezTo>
                      <a:pt x="149" y="154"/>
                      <a:pt x="146" y="161"/>
                      <a:pt x="142" y="168"/>
                    </a:cubicBezTo>
                    <a:cubicBezTo>
                      <a:pt x="139" y="175"/>
                      <a:pt x="135" y="181"/>
                      <a:pt x="132" y="187"/>
                    </a:cubicBezTo>
                    <a:cubicBezTo>
                      <a:pt x="125" y="198"/>
                      <a:pt x="118" y="207"/>
                      <a:pt x="112" y="212"/>
                    </a:cubicBezTo>
                    <a:cubicBezTo>
                      <a:pt x="107" y="218"/>
                      <a:pt x="103" y="220"/>
                      <a:pt x="103" y="220"/>
                    </a:cubicBezTo>
                    <a:cubicBezTo>
                      <a:pt x="103" y="220"/>
                      <a:pt x="106" y="217"/>
                      <a:pt x="109" y="210"/>
                    </a:cubicBezTo>
                    <a:cubicBezTo>
                      <a:pt x="110" y="206"/>
                      <a:pt x="112" y="202"/>
                      <a:pt x="114" y="197"/>
                    </a:cubicBezTo>
                    <a:cubicBezTo>
                      <a:pt x="116" y="193"/>
                      <a:pt x="118" y="187"/>
                      <a:pt x="121" y="181"/>
                    </a:cubicBezTo>
                    <a:cubicBezTo>
                      <a:pt x="123" y="175"/>
                      <a:pt x="125" y="169"/>
                      <a:pt x="127" y="162"/>
                    </a:cubicBezTo>
                    <a:cubicBezTo>
                      <a:pt x="129" y="155"/>
                      <a:pt x="131" y="148"/>
                      <a:pt x="133" y="140"/>
                    </a:cubicBezTo>
                    <a:cubicBezTo>
                      <a:pt x="135" y="133"/>
                      <a:pt x="136" y="125"/>
                      <a:pt x="139" y="117"/>
                    </a:cubicBezTo>
                    <a:cubicBezTo>
                      <a:pt x="140" y="109"/>
                      <a:pt x="142" y="101"/>
                      <a:pt x="143" y="92"/>
                    </a:cubicBezTo>
                    <a:cubicBezTo>
                      <a:pt x="143" y="87"/>
                      <a:pt x="144" y="82"/>
                      <a:pt x="145" y="77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30" y="171"/>
                      <a:pt x="119" y="348"/>
                      <a:pt x="302" y="366"/>
                    </a:cubicBezTo>
                    <a:cubicBezTo>
                      <a:pt x="437" y="253"/>
                      <a:pt x="437" y="253"/>
                      <a:pt x="437" y="253"/>
                    </a:cubicBezTo>
                    <a:cubicBezTo>
                      <a:pt x="585" y="331"/>
                      <a:pt x="585" y="331"/>
                      <a:pt x="585" y="331"/>
                    </a:cubicBezTo>
                    <a:cubicBezTo>
                      <a:pt x="585" y="331"/>
                      <a:pt x="819" y="272"/>
                      <a:pt x="834" y="0"/>
                    </a:cubicBezTo>
                    <a:cubicBezTo>
                      <a:pt x="687" y="16"/>
                      <a:pt x="687" y="16"/>
                      <a:pt x="687" y="16"/>
                    </a:cubicBezTo>
                    <a:cubicBezTo>
                      <a:pt x="687" y="16"/>
                      <a:pt x="687" y="17"/>
                      <a:pt x="687" y="17"/>
                    </a:cubicBezTo>
                    <a:close/>
                  </a:path>
                </a:pathLst>
              </a:cu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430"/>
              <p:cNvSpPr/>
              <p:nvPr/>
            </p:nvSpPr>
            <p:spPr bwMode="auto">
              <a:xfrm>
                <a:off x="3914" y="1250"/>
                <a:ext cx="22" cy="46"/>
              </a:xfrm>
              <a:custGeom>
                <a:avLst/>
                <a:gdLst>
                  <a:gd name="T0" fmla="*/ 0 w 22"/>
                  <a:gd name="T1" fmla="*/ 38 h 46"/>
                  <a:gd name="T2" fmla="*/ 1 w 22"/>
                  <a:gd name="T3" fmla="*/ 42 h 46"/>
                  <a:gd name="T4" fmla="*/ 10 w 22"/>
                  <a:gd name="T5" fmla="*/ 46 h 46"/>
                  <a:gd name="T6" fmla="*/ 14 w 22"/>
                  <a:gd name="T7" fmla="*/ 45 h 46"/>
                  <a:gd name="T8" fmla="*/ 21 w 22"/>
                  <a:gd name="T9" fmla="*/ 39 h 46"/>
                  <a:gd name="T10" fmla="*/ 22 w 22"/>
                  <a:gd name="T11" fmla="*/ 36 h 46"/>
                  <a:gd name="T12" fmla="*/ 13 w 22"/>
                  <a:gd name="T13" fmla="*/ 22 h 46"/>
                  <a:gd name="T14" fmla="*/ 12 w 22"/>
                  <a:gd name="T15" fmla="*/ 0 h 46"/>
                  <a:gd name="T16" fmla="*/ 1 w 22"/>
                  <a:gd name="T17" fmla="*/ 1 h 46"/>
                  <a:gd name="T18" fmla="*/ 6 w 22"/>
                  <a:gd name="T19" fmla="*/ 23 h 46"/>
                  <a:gd name="T20" fmla="*/ 0 w 22"/>
                  <a:gd name="T21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46">
                    <a:moveTo>
                      <a:pt x="0" y="38"/>
                    </a:moveTo>
                    <a:lnTo>
                      <a:pt x="1" y="42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1" y="39"/>
                    </a:lnTo>
                    <a:lnTo>
                      <a:pt x="22" y="36"/>
                    </a:lnTo>
                    <a:lnTo>
                      <a:pt x="13" y="22"/>
                    </a:lnTo>
                    <a:lnTo>
                      <a:pt x="12" y="0"/>
                    </a:lnTo>
                    <a:lnTo>
                      <a:pt x="1" y="1"/>
                    </a:lnTo>
                    <a:lnTo>
                      <a:pt x="6" y="2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2C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431"/>
              <p:cNvSpPr/>
              <p:nvPr/>
            </p:nvSpPr>
            <p:spPr bwMode="auto">
              <a:xfrm>
                <a:off x="3976" y="1244"/>
                <a:ext cx="21" cy="31"/>
              </a:xfrm>
              <a:custGeom>
                <a:avLst/>
                <a:gdLst>
                  <a:gd name="T0" fmla="*/ 10 w 98"/>
                  <a:gd name="T1" fmla="*/ 32 h 140"/>
                  <a:gd name="T2" fmla="*/ 21 w 98"/>
                  <a:gd name="T3" fmla="*/ 56 h 140"/>
                  <a:gd name="T4" fmla="*/ 34 w 98"/>
                  <a:gd name="T5" fmla="*/ 79 h 140"/>
                  <a:gd name="T6" fmla="*/ 48 w 98"/>
                  <a:gd name="T7" fmla="*/ 98 h 140"/>
                  <a:gd name="T8" fmla="*/ 63 w 98"/>
                  <a:gd name="T9" fmla="*/ 114 h 140"/>
                  <a:gd name="T10" fmla="*/ 88 w 98"/>
                  <a:gd name="T11" fmla="*/ 134 h 140"/>
                  <a:gd name="T12" fmla="*/ 98 w 98"/>
                  <a:gd name="T13" fmla="*/ 140 h 140"/>
                  <a:gd name="T14" fmla="*/ 91 w 98"/>
                  <a:gd name="T15" fmla="*/ 131 h 140"/>
                  <a:gd name="T16" fmla="*/ 83 w 98"/>
                  <a:gd name="T17" fmla="*/ 120 h 140"/>
                  <a:gd name="T18" fmla="*/ 73 w 98"/>
                  <a:gd name="T19" fmla="*/ 106 h 140"/>
                  <a:gd name="T20" fmla="*/ 62 w 98"/>
                  <a:gd name="T21" fmla="*/ 89 h 140"/>
                  <a:gd name="T22" fmla="*/ 51 w 98"/>
                  <a:gd name="T23" fmla="*/ 69 h 140"/>
                  <a:gd name="T24" fmla="*/ 41 w 98"/>
                  <a:gd name="T25" fmla="*/ 47 h 140"/>
                  <a:gd name="T26" fmla="*/ 31 w 98"/>
                  <a:gd name="T27" fmla="*/ 24 h 140"/>
                  <a:gd name="T28" fmla="*/ 22 w 98"/>
                  <a:gd name="T29" fmla="*/ 1 h 140"/>
                  <a:gd name="T30" fmla="*/ 22 w 98"/>
                  <a:gd name="T31" fmla="*/ 0 h 140"/>
                  <a:gd name="T32" fmla="*/ 0 w 98"/>
                  <a:gd name="T33" fmla="*/ 2 h 140"/>
                  <a:gd name="T34" fmla="*/ 2 w 98"/>
                  <a:gd name="T35" fmla="*/ 7 h 140"/>
                  <a:gd name="T36" fmla="*/ 10 w 98"/>
                  <a:gd name="T37" fmla="*/ 3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40">
                    <a:moveTo>
                      <a:pt x="10" y="32"/>
                    </a:moveTo>
                    <a:cubicBezTo>
                      <a:pt x="13" y="41"/>
                      <a:pt x="17" y="49"/>
                      <a:pt x="21" y="56"/>
                    </a:cubicBezTo>
                    <a:cubicBezTo>
                      <a:pt x="25" y="64"/>
                      <a:pt x="30" y="72"/>
                      <a:pt x="34" y="79"/>
                    </a:cubicBezTo>
                    <a:cubicBezTo>
                      <a:pt x="39" y="86"/>
                      <a:pt x="43" y="92"/>
                      <a:pt x="48" y="98"/>
                    </a:cubicBezTo>
                    <a:cubicBezTo>
                      <a:pt x="53" y="104"/>
                      <a:pt x="58" y="109"/>
                      <a:pt x="63" y="114"/>
                    </a:cubicBezTo>
                    <a:cubicBezTo>
                      <a:pt x="72" y="123"/>
                      <a:pt x="81" y="130"/>
                      <a:pt x="88" y="134"/>
                    </a:cubicBezTo>
                    <a:cubicBezTo>
                      <a:pt x="94" y="139"/>
                      <a:pt x="98" y="140"/>
                      <a:pt x="98" y="140"/>
                    </a:cubicBezTo>
                    <a:cubicBezTo>
                      <a:pt x="98" y="140"/>
                      <a:pt x="95" y="137"/>
                      <a:pt x="91" y="131"/>
                    </a:cubicBezTo>
                    <a:cubicBezTo>
                      <a:pt x="88" y="128"/>
                      <a:pt x="86" y="125"/>
                      <a:pt x="83" y="120"/>
                    </a:cubicBezTo>
                    <a:cubicBezTo>
                      <a:pt x="79" y="116"/>
                      <a:pt x="76" y="111"/>
                      <a:pt x="73" y="106"/>
                    </a:cubicBezTo>
                    <a:cubicBezTo>
                      <a:pt x="69" y="101"/>
                      <a:pt x="66" y="95"/>
                      <a:pt x="62" y="89"/>
                    </a:cubicBezTo>
                    <a:cubicBezTo>
                      <a:pt x="58" y="83"/>
                      <a:pt x="55" y="76"/>
                      <a:pt x="51" y="69"/>
                    </a:cubicBezTo>
                    <a:cubicBezTo>
                      <a:pt x="47" y="62"/>
                      <a:pt x="44" y="54"/>
                      <a:pt x="41" y="47"/>
                    </a:cubicBezTo>
                    <a:cubicBezTo>
                      <a:pt x="38" y="40"/>
                      <a:pt x="34" y="32"/>
                      <a:pt x="31" y="24"/>
                    </a:cubicBezTo>
                    <a:cubicBezTo>
                      <a:pt x="28" y="16"/>
                      <a:pt x="25" y="9"/>
                      <a:pt x="22" y="1"/>
                    </a:cubicBezTo>
                    <a:cubicBezTo>
                      <a:pt x="22" y="1"/>
                      <a:pt x="22" y="0"/>
                      <a:pt x="2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6"/>
                      <a:pt x="2" y="7"/>
                    </a:cubicBezTo>
                    <a:cubicBezTo>
                      <a:pt x="4" y="16"/>
                      <a:pt x="7" y="24"/>
                      <a:pt x="10" y="32"/>
                    </a:cubicBez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432"/>
              <p:cNvSpPr/>
              <p:nvPr/>
            </p:nvSpPr>
            <p:spPr bwMode="auto">
              <a:xfrm>
                <a:off x="3852" y="1257"/>
                <a:ext cx="14" cy="32"/>
              </a:xfrm>
              <a:custGeom>
                <a:avLst/>
                <a:gdLst>
                  <a:gd name="T0" fmla="*/ 36 w 64"/>
                  <a:gd name="T1" fmla="*/ 43 h 146"/>
                  <a:gd name="T2" fmla="*/ 30 w 64"/>
                  <a:gd name="T3" fmla="*/ 66 h 146"/>
                  <a:gd name="T4" fmla="*/ 24 w 64"/>
                  <a:gd name="T5" fmla="*/ 88 h 146"/>
                  <a:gd name="T6" fmla="*/ 18 w 64"/>
                  <a:gd name="T7" fmla="*/ 107 h 146"/>
                  <a:gd name="T8" fmla="*/ 11 w 64"/>
                  <a:gd name="T9" fmla="*/ 123 h 146"/>
                  <a:gd name="T10" fmla="*/ 6 w 64"/>
                  <a:gd name="T11" fmla="*/ 136 h 146"/>
                  <a:gd name="T12" fmla="*/ 0 w 64"/>
                  <a:gd name="T13" fmla="*/ 146 h 146"/>
                  <a:gd name="T14" fmla="*/ 9 w 64"/>
                  <a:gd name="T15" fmla="*/ 138 h 146"/>
                  <a:gd name="T16" fmla="*/ 29 w 64"/>
                  <a:gd name="T17" fmla="*/ 113 h 146"/>
                  <a:gd name="T18" fmla="*/ 39 w 64"/>
                  <a:gd name="T19" fmla="*/ 94 h 146"/>
                  <a:gd name="T20" fmla="*/ 49 w 64"/>
                  <a:gd name="T21" fmla="*/ 72 h 146"/>
                  <a:gd name="T22" fmla="*/ 57 w 64"/>
                  <a:gd name="T23" fmla="*/ 48 h 146"/>
                  <a:gd name="T24" fmla="*/ 62 w 64"/>
                  <a:gd name="T25" fmla="*/ 22 h 146"/>
                  <a:gd name="T26" fmla="*/ 64 w 64"/>
                  <a:gd name="T27" fmla="*/ 0 h 146"/>
                  <a:gd name="T28" fmla="*/ 42 w 64"/>
                  <a:gd name="T29" fmla="*/ 3 h 146"/>
                  <a:gd name="T30" fmla="*/ 40 w 64"/>
                  <a:gd name="T31" fmla="*/ 18 h 146"/>
                  <a:gd name="T32" fmla="*/ 36 w 64"/>
                  <a:gd name="T33" fmla="*/ 4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46">
                    <a:moveTo>
                      <a:pt x="36" y="43"/>
                    </a:moveTo>
                    <a:cubicBezTo>
                      <a:pt x="33" y="51"/>
                      <a:pt x="32" y="59"/>
                      <a:pt x="30" y="66"/>
                    </a:cubicBezTo>
                    <a:cubicBezTo>
                      <a:pt x="28" y="74"/>
                      <a:pt x="26" y="81"/>
                      <a:pt x="24" y="88"/>
                    </a:cubicBezTo>
                    <a:cubicBezTo>
                      <a:pt x="22" y="95"/>
                      <a:pt x="20" y="101"/>
                      <a:pt x="18" y="107"/>
                    </a:cubicBezTo>
                    <a:cubicBezTo>
                      <a:pt x="15" y="113"/>
                      <a:pt x="13" y="119"/>
                      <a:pt x="11" y="123"/>
                    </a:cubicBezTo>
                    <a:cubicBezTo>
                      <a:pt x="9" y="128"/>
                      <a:pt x="7" y="132"/>
                      <a:pt x="6" y="136"/>
                    </a:cubicBezTo>
                    <a:cubicBezTo>
                      <a:pt x="3" y="143"/>
                      <a:pt x="0" y="146"/>
                      <a:pt x="0" y="146"/>
                    </a:cubicBezTo>
                    <a:cubicBezTo>
                      <a:pt x="0" y="146"/>
                      <a:pt x="4" y="144"/>
                      <a:pt x="9" y="138"/>
                    </a:cubicBezTo>
                    <a:cubicBezTo>
                      <a:pt x="15" y="133"/>
                      <a:pt x="22" y="124"/>
                      <a:pt x="29" y="113"/>
                    </a:cubicBezTo>
                    <a:cubicBezTo>
                      <a:pt x="32" y="107"/>
                      <a:pt x="36" y="101"/>
                      <a:pt x="39" y="94"/>
                    </a:cubicBezTo>
                    <a:cubicBezTo>
                      <a:pt x="43" y="87"/>
                      <a:pt x="46" y="80"/>
                      <a:pt x="49" y="72"/>
                    </a:cubicBezTo>
                    <a:cubicBezTo>
                      <a:pt x="52" y="64"/>
                      <a:pt x="54" y="56"/>
                      <a:pt x="57" y="48"/>
                    </a:cubicBezTo>
                    <a:cubicBezTo>
                      <a:pt x="58" y="39"/>
                      <a:pt x="60" y="30"/>
                      <a:pt x="62" y="22"/>
                    </a:cubicBezTo>
                    <a:cubicBezTo>
                      <a:pt x="62" y="14"/>
                      <a:pt x="64" y="7"/>
                      <a:pt x="64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8"/>
                      <a:pt x="40" y="13"/>
                      <a:pt x="40" y="18"/>
                    </a:cubicBezTo>
                    <a:cubicBezTo>
                      <a:pt x="39" y="27"/>
                      <a:pt x="37" y="35"/>
                      <a:pt x="36" y="43"/>
                    </a:cubicBez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433"/>
              <p:cNvSpPr/>
              <p:nvPr/>
            </p:nvSpPr>
            <p:spPr bwMode="auto">
              <a:xfrm>
                <a:off x="3911" y="1288"/>
                <a:ext cx="13" cy="8"/>
              </a:xfrm>
              <a:custGeom>
                <a:avLst/>
                <a:gdLst>
                  <a:gd name="T0" fmla="*/ 3 w 13"/>
                  <a:gd name="T1" fmla="*/ 0 h 8"/>
                  <a:gd name="T2" fmla="*/ 0 w 13"/>
                  <a:gd name="T3" fmla="*/ 7 h 8"/>
                  <a:gd name="T4" fmla="*/ 13 w 13"/>
                  <a:gd name="T5" fmla="*/ 8 h 8"/>
                  <a:gd name="T6" fmla="*/ 3 w 1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8">
                    <a:moveTo>
                      <a:pt x="3" y="0"/>
                    </a:moveTo>
                    <a:lnTo>
                      <a:pt x="0" y="7"/>
                    </a:lnTo>
                    <a:lnTo>
                      <a:pt x="13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F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434"/>
              <p:cNvSpPr/>
              <p:nvPr/>
            </p:nvSpPr>
            <p:spPr bwMode="auto">
              <a:xfrm>
                <a:off x="3911" y="1288"/>
                <a:ext cx="13" cy="8"/>
              </a:xfrm>
              <a:custGeom>
                <a:avLst/>
                <a:gdLst>
                  <a:gd name="T0" fmla="*/ 3 w 13"/>
                  <a:gd name="T1" fmla="*/ 0 h 8"/>
                  <a:gd name="T2" fmla="*/ 0 w 13"/>
                  <a:gd name="T3" fmla="*/ 7 h 8"/>
                  <a:gd name="T4" fmla="*/ 13 w 1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3" y="0"/>
                    </a:moveTo>
                    <a:lnTo>
                      <a:pt x="0" y="7"/>
                    </a:lnTo>
                    <a:lnTo>
                      <a:pt x="13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435"/>
              <p:cNvSpPr/>
              <p:nvPr/>
            </p:nvSpPr>
            <p:spPr bwMode="auto">
              <a:xfrm>
                <a:off x="3928" y="1286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7 w 8"/>
                  <a:gd name="T3" fmla="*/ 4 h 9"/>
                  <a:gd name="T4" fmla="*/ 8 w 8"/>
                  <a:gd name="T5" fmla="*/ 0 h 9"/>
                  <a:gd name="T6" fmla="*/ 7 w 8"/>
                  <a:gd name="T7" fmla="*/ 3 h 9"/>
                  <a:gd name="T8" fmla="*/ 0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7" y="4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FC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436"/>
              <p:cNvSpPr/>
              <p:nvPr/>
            </p:nvSpPr>
            <p:spPr bwMode="auto">
              <a:xfrm>
                <a:off x="3926" y="1280"/>
                <a:ext cx="35" cy="40"/>
              </a:xfrm>
              <a:custGeom>
                <a:avLst/>
                <a:gdLst>
                  <a:gd name="T0" fmla="*/ 30 w 35"/>
                  <a:gd name="T1" fmla="*/ 40 h 40"/>
                  <a:gd name="T2" fmla="*/ 0 w 35"/>
                  <a:gd name="T3" fmla="*/ 16 h 40"/>
                  <a:gd name="T4" fmla="*/ 15 w 35"/>
                  <a:gd name="T5" fmla="*/ 0 h 40"/>
                  <a:gd name="T6" fmla="*/ 35 w 35"/>
                  <a:gd name="T7" fmla="*/ 34 h 40"/>
                  <a:gd name="T8" fmla="*/ 30 w 3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0" y="40"/>
                    </a:moveTo>
                    <a:lnTo>
                      <a:pt x="0" y="16"/>
                    </a:lnTo>
                    <a:lnTo>
                      <a:pt x="15" y="0"/>
                    </a:lnTo>
                    <a:lnTo>
                      <a:pt x="35" y="34"/>
                    </a:lnTo>
                    <a:lnTo>
                      <a:pt x="30" y="40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437"/>
              <p:cNvSpPr/>
              <p:nvPr/>
            </p:nvSpPr>
            <p:spPr bwMode="auto">
              <a:xfrm>
                <a:off x="3896" y="1284"/>
                <a:ext cx="30" cy="42"/>
              </a:xfrm>
              <a:custGeom>
                <a:avLst/>
                <a:gdLst>
                  <a:gd name="T0" fmla="*/ 6 w 30"/>
                  <a:gd name="T1" fmla="*/ 42 h 42"/>
                  <a:gd name="T2" fmla="*/ 30 w 30"/>
                  <a:gd name="T3" fmla="*/ 12 h 42"/>
                  <a:gd name="T4" fmla="*/ 10 w 30"/>
                  <a:gd name="T5" fmla="*/ 0 h 42"/>
                  <a:gd name="T6" fmla="*/ 0 w 30"/>
                  <a:gd name="T7" fmla="*/ 37 h 42"/>
                  <a:gd name="T8" fmla="*/ 6 w 3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2">
                    <a:moveTo>
                      <a:pt x="6" y="42"/>
                    </a:moveTo>
                    <a:lnTo>
                      <a:pt x="30" y="12"/>
                    </a:lnTo>
                    <a:lnTo>
                      <a:pt x="10" y="0"/>
                    </a:lnTo>
                    <a:lnTo>
                      <a:pt x="0" y="37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438"/>
              <p:cNvSpPr/>
              <p:nvPr/>
            </p:nvSpPr>
            <p:spPr bwMode="auto">
              <a:xfrm>
                <a:off x="3875" y="1253"/>
                <a:ext cx="26" cy="17"/>
              </a:xfrm>
              <a:custGeom>
                <a:avLst/>
                <a:gdLst>
                  <a:gd name="T0" fmla="*/ 1 w 26"/>
                  <a:gd name="T1" fmla="*/ 12 h 17"/>
                  <a:gd name="T2" fmla="*/ 1 w 26"/>
                  <a:gd name="T3" fmla="*/ 17 h 17"/>
                  <a:gd name="T4" fmla="*/ 26 w 26"/>
                  <a:gd name="T5" fmla="*/ 15 h 17"/>
                  <a:gd name="T6" fmla="*/ 26 w 26"/>
                  <a:gd name="T7" fmla="*/ 9 h 17"/>
                  <a:gd name="T8" fmla="*/ 26 w 26"/>
                  <a:gd name="T9" fmla="*/ 9 h 17"/>
                  <a:gd name="T10" fmla="*/ 25 w 26"/>
                  <a:gd name="T11" fmla="*/ 0 h 17"/>
                  <a:gd name="T12" fmla="*/ 24 w 26"/>
                  <a:gd name="T13" fmla="*/ 0 h 17"/>
                  <a:gd name="T14" fmla="*/ 25 w 26"/>
                  <a:gd name="T15" fmla="*/ 8 h 17"/>
                  <a:gd name="T16" fmla="*/ 2 w 26"/>
                  <a:gd name="T17" fmla="*/ 11 h 17"/>
                  <a:gd name="T18" fmla="*/ 1 w 26"/>
                  <a:gd name="T19" fmla="*/ 3 h 17"/>
                  <a:gd name="T20" fmla="*/ 0 w 26"/>
                  <a:gd name="T21" fmla="*/ 3 h 17"/>
                  <a:gd name="T22" fmla="*/ 1 w 26"/>
                  <a:gd name="T23" fmla="*/ 12 h 17"/>
                  <a:gd name="T24" fmla="*/ 1 w 26"/>
                  <a:gd name="T2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7">
                    <a:moveTo>
                      <a:pt x="1" y="12"/>
                    </a:moveTo>
                    <a:lnTo>
                      <a:pt x="1" y="17"/>
                    </a:lnTo>
                    <a:lnTo>
                      <a:pt x="26" y="15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5" y="8"/>
                    </a:lnTo>
                    <a:lnTo>
                      <a:pt x="2" y="11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32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439"/>
              <p:cNvSpPr/>
              <p:nvPr/>
            </p:nvSpPr>
            <p:spPr bwMode="auto">
              <a:xfrm>
                <a:off x="3420" y="1380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8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8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440"/>
              <p:cNvSpPr/>
              <p:nvPr/>
            </p:nvSpPr>
            <p:spPr bwMode="auto">
              <a:xfrm>
                <a:off x="3416" y="1345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441"/>
              <p:cNvSpPr/>
              <p:nvPr/>
            </p:nvSpPr>
            <p:spPr bwMode="auto">
              <a:xfrm>
                <a:off x="3412" y="1310"/>
                <a:ext cx="334" cy="60"/>
              </a:xfrm>
              <a:custGeom>
                <a:avLst/>
                <a:gdLst>
                  <a:gd name="T0" fmla="*/ 332 w 334"/>
                  <a:gd name="T1" fmla="*/ 0 h 60"/>
                  <a:gd name="T2" fmla="*/ 0 w 334"/>
                  <a:gd name="T3" fmla="*/ 37 h 60"/>
                  <a:gd name="T4" fmla="*/ 2 w 334"/>
                  <a:gd name="T5" fmla="*/ 60 h 60"/>
                  <a:gd name="T6" fmla="*/ 334 w 334"/>
                  <a:gd name="T7" fmla="*/ 23 h 60"/>
                  <a:gd name="T8" fmla="*/ 332 w 334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60">
                    <a:moveTo>
                      <a:pt x="332" y="0"/>
                    </a:moveTo>
                    <a:lnTo>
                      <a:pt x="0" y="37"/>
                    </a:lnTo>
                    <a:lnTo>
                      <a:pt x="2" y="60"/>
                    </a:lnTo>
                    <a:lnTo>
                      <a:pt x="334" y="23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 442"/>
              <p:cNvSpPr/>
              <p:nvPr/>
            </p:nvSpPr>
            <p:spPr bwMode="auto">
              <a:xfrm>
                <a:off x="3407" y="1274"/>
                <a:ext cx="335" cy="61"/>
              </a:xfrm>
              <a:custGeom>
                <a:avLst/>
                <a:gdLst>
                  <a:gd name="T0" fmla="*/ 333 w 335"/>
                  <a:gd name="T1" fmla="*/ 0 h 61"/>
                  <a:gd name="T2" fmla="*/ 0 w 335"/>
                  <a:gd name="T3" fmla="*/ 38 h 61"/>
                  <a:gd name="T4" fmla="*/ 3 w 335"/>
                  <a:gd name="T5" fmla="*/ 61 h 61"/>
                  <a:gd name="T6" fmla="*/ 335 w 335"/>
                  <a:gd name="T7" fmla="*/ 23 h 61"/>
                  <a:gd name="T8" fmla="*/ 333 w 33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61">
                    <a:moveTo>
                      <a:pt x="333" y="0"/>
                    </a:moveTo>
                    <a:lnTo>
                      <a:pt x="0" y="38"/>
                    </a:lnTo>
                    <a:lnTo>
                      <a:pt x="3" y="61"/>
                    </a:lnTo>
                    <a:lnTo>
                      <a:pt x="335" y="23"/>
                    </a:lnTo>
                    <a:lnTo>
                      <a:pt x="333" y="0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443"/>
              <p:cNvSpPr/>
              <p:nvPr/>
            </p:nvSpPr>
            <p:spPr bwMode="auto">
              <a:xfrm>
                <a:off x="3445" y="1425"/>
                <a:ext cx="302" cy="109"/>
              </a:xfrm>
              <a:custGeom>
                <a:avLst/>
                <a:gdLst>
                  <a:gd name="T0" fmla="*/ 0 w 302"/>
                  <a:gd name="T1" fmla="*/ 31 h 109"/>
                  <a:gd name="T2" fmla="*/ 293 w 302"/>
                  <a:gd name="T3" fmla="*/ 0 h 109"/>
                  <a:gd name="T4" fmla="*/ 302 w 302"/>
                  <a:gd name="T5" fmla="*/ 78 h 109"/>
                  <a:gd name="T6" fmla="*/ 9 w 302"/>
                  <a:gd name="T7" fmla="*/ 109 h 109"/>
                  <a:gd name="T8" fmla="*/ 0 w 302"/>
                  <a:gd name="T9" fmla="*/ 3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2" h="109">
                    <a:moveTo>
                      <a:pt x="0" y="31"/>
                    </a:moveTo>
                    <a:lnTo>
                      <a:pt x="293" y="0"/>
                    </a:lnTo>
                    <a:lnTo>
                      <a:pt x="302" y="78"/>
                    </a:lnTo>
                    <a:lnTo>
                      <a:pt x="9" y="10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146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444"/>
              <p:cNvSpPr/>
              <p:nvPr/>
            </p:nvSpPr>
            <p:spPr bwMode="auto">
              <a:xfrm>
                <a:off x="3599" y="1446"/>
                <a:ext cx="50" cy="62"/>
              </a:xfrm>
              <a:custGeom>
                <a:avLst/>
                <a:gdLst>
                  <a:gd name="T0" fmla="*/ 0 w 229"/>
                  <a:gd name="T1" fmla="*/ 28 h 282"/>
                  <a:gd name="T2" fmla="*/ 67 w 229"/>
                  <a:gd name="T3" fmla="*/ 10 h 282"/>
                  <a:gd name="T4" fmla="*/ 220 w 229"/>
                  <a:gd name="T5" fmla="*/ 125 h 282"/>
                  <a:gd name="T6" fmla="*/ 90 w 229"/>
                  <a:gd name="T7" fmla="*/ 279 h 282"/>
                  <a:gd name="T8" fmla="*/ 24 w 229"/>
                  <a:gd name="T9" fmla="*/ 274 h 282"/>
                  <a:gd name="T10" fmla="*/ 31 w 229"/>
                  <a:gd name="T11" fmla="*/ 226 h 282"/>
                  <a:gd name="T12" fmla="*/ 82 w 229"/>
                  <a:gd name="T13" fmla="*/ 231 h 282"/>
                  <a:gd name="T14" fmla="*/ 157 w 229"/>
                  <a:gd name="T15" fmla="*/ 136 h 282"/>
                  <a:gd name="T16" fmla="*/ 63 w 229"/>
                  <a:gd name="T17" fmla="*/ 60 h 282"/>
                  <a:gd name="T18" fmla="*/ 14 w 229"/>
                  <a:gd name="T19" fmla="*/ 73 h 282"/>
                  <a:gd name="T20" fmla="*/ 0 w 229"/>
                  <a:gd name="T21" fmla="*/ 28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282">
                    <a:moveTo>
                      <a:pt x="0" y="28"/>
                    </a:moveTo>
                    <a:cubicBezTo>
                      <a:pt x="11" y="22"/>
                      <a:pt x="35" y="13"/>
                      <a:pt x="67" y="10"/>
                    </a:cubicBezTo>
                    <a:cubicBezTo>
                      <a:pt x="158" y="0"/>
                      <a:pt x="211" y="51"/>
                      <a:pt x="220" y="125"/>
                    </a:cubicBezTo>
                    <a:cubicBezTo>
                      <a:pt x="229" y="214"/>
                      <a:pt x="170" y="270"/>
                      <a:pt x="90" y="279"/>
                    </a:cubicBezTo>
                    <a:cubicBezTo>
                      <a:pt x="59" y="282"/>
                      <a:pt x="35" y="279"/>
                      <a:pt x="24" y="274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4" y="230"/>
                      <a:pt x="61" y="233"/>
                      <a:pt x="82" y="231"/>
                    </a:cubicBezTo>
                    <a:cubicBezTo>
                      <a:pt x="130" y="226"/>
                      <a:pt x="164" y="193"/>
                      <a:pt x="157" y="136"/>
                    </a:cubicBezTo>
                    <a:cubicBezTo>
                      <a:pt x="151" y="83"/>
                      <a:pt x="116" y="54"/>
                      <a:pt x="63" y="60"/>
                    </a:cubicBezTo>
                    <a:cubicBezTo>
                      <a:pt x="45" y="62"/>
                      <a:pt x="25" y="68"/>
                      <a:pt x="14" y="73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445"/>
              <p:cNvSpPr/>
              <p:nvPr/>
            </p:nvSpPr>
            <p:spPr bwMode="auto">
              <a:xfrm>
                <a:off x="3547" y="1453"/>
                <a:ext cx="54" cy="61"/>
              </a:xfrm>
              <a:custGeom>
                <a:avLst/>
                <a:gdLst>
                  <a:gd name="T0" fmla="*/ 130 w 244"/>
                  <a:gd name="T1" fmla="*/ 0 h 278"/>
                  <a:gd name="T2" fmla="*/ 244 w 244"/>
                  <a:gd name="T3" fmla="*/ 252 h 278"/>
                  <a:gd name="T4" fmla="*/ 178 w 244"/>
                  <a:gd name="T5" fmla="*/ 259 h 278"/>
                  <a:gd name="T6" fmla="*/ 134 w 244"/>
                  <a:gd name="T7" fmla="*/ 152 h 278"/>
                  <a:gd name="T8" fmla="*/ 100 w 244"/>
                  <a:gd name="T9" fmla="*/ 61 h 278"/>
                  <a:gd name="T10" fmla="*/ 99 w 244"/>
                  <a:gd name="T11" fmla="*/ 62 h 278"/>
                  <a:gd name="T12" fmla="*/ 85 w 244"/>
                  <a:gd name="T13" fmla="*/ 156 h 278"/>
                  <a:gd name="T14" fmla="*/ 64 w 244"/>
                  <a:gd name="T15" fmla="*/ 271 h 278"/>
                  <a:gd name="T16" fmla="*/ 0 w 244"/>
                  <a:gd name="T17" fmla="*/ 278 h 278"/>
                  <a:gd name="T18" fmla="*/ 60 w 244"/>
                  <a:gd name="T19" fmla="*/ 8 h 278"/>
                  <a:gd name="T20" fmla="*/ 130 w 244"/>
                  <a:gd name="T21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4" h="278">
                    <a:moveTo>
                      <a:pt x="130" y="0"/>
                    </a:moveTo>
                    <a:cubicBezTo>
                      <a:pt x="244" y="252"/>
                      <a:pt x="244" y="252"/>
                      <a:pt x="244" y="252"/>
                    </a:cubicBezTo>
                    <a:cubicBezTo>
                      <a:pt x="178" y="259"/>
                      <a:pt x="178" y="259"/>
                      <a:pt x="178" y="259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21" y="122"/>
                      <a:pt x="110" y="93"/>
                      <a:pt x="100" y="61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6" y="94"/>
                      <a:pt x="91" y="125"/>
                      <a:pt x="85" y="156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60" y="8"/>
                      <a:pt x="60" y="8"/>
                      <a:pt x="60" y="8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446"/>
              <p:cNvSpPr/>
              <p:nvPr/>
            </p:nvSpPr>
            <p:spPr bwMode="auto">
              <a:xfrm>
                <a:off x="3391" y="732"/>
                <a:ext cx="102" cy="100"/>
              </a:xfrm>
              <a:custGeom>
                <a:avLst/>
                <a:gdLst>
                  <a:gd name="T0" fmla="*/ 51 w 464"/>
                  <a:gd name="T1" fmla="*/ 320 h 457"/>
                  <a:gd name="T2" fmla="*/ 139 w 464"/>
                  <a:gd name="T3" fmla="*/ 51 h 457"/>
                  <a:gd name="T4" fmla="*/ 413 w 464"/>
                  <a:gd name="T5" fmla="*/ 137 h 457"/>
                  <a:gd name="T6" fmla="*/ 325 w 464"/>
                  <a:gd name="T7" fmla="*/ 407 h 457"/>
                  <a:gd name="T8" fmla="*/ 51 w 464"/>
                  <a:gd name="T9" fmla="*/ 32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457">
                    <a:moveTo>
                      <a:pt x="51" y="320"/>
                    </a:moveTo>
                    <a:cubicBezTo>
                      <a:pt x="0" y="222"/>
                      <a:pt x="39" y="101"/>
                      <a:pt x="139" y="51"/>
                    </a:cubicBezTo>
                    <a:cubicBezTo>
                      <a:pt x="239" y="0"/>
                      <a:pt x="362" y="39"/>
                      <a:pt x="413" y="137"/>
                    </a:cubicBezTo>
                    <a:cubicBezTo>
                      <a:pt x="464" y="235"/>
                      <a:pt x="425" y="356"/>
                      <a:pt x="325" y="407"/>
                    </a:cubicBezTo>
                    <a:cubicBezTo>
                      <a:pt x="225" y="457"/>
                      <a:pt x="103" y="418"/>
                      <a:pt x="51" y="320"/>
                    </a:cubicBez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447"/>
              <p:cNvSpPr/>
              <p:nvPr/>
            </p:nvSpPr>
            <p:spPr bwMode="auto">
              <a:xfrm>
                <a:off x="3360" y="683"/>
                <a:ext cx="102" cy="100"/>
              </a:xfrm>
              <a:custGeom>
                <a:avLst/>
                <a:gdLst>
                  <a:gd name="T0" fmla="*/ 51 w 464"/>
                  <a:gd name="T1" fmla="*/ 320 h 457"/>
                  <a:gd name="T2" fmla="*/ 139 w 464"/>
                  <a:gd name="T3" fmla="*/ 51 h 457"/>
                  <a:gd name="T4" fmla="*/ 413 w 464"/>
                  <a:gd name="T5" fmla="*/ 137 h 457"/>
                  <a:gd name="T6" fmla="*/ 325 w 464"/>
                  <a:gd name="T7" fmla="*/ 406 h 457"/>
                  <a:gd name="T8" fmla="*/ 51 w 464"/>
                  <a:gd name="T9" fmla="*/ 32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457">
                    <a:moveTo>
                      <a:pt x="51" y="320"/>
                    </a:moveTo>
                    <a:cubicBezTo>
                      <a:pt x="0" y="222"/>
                      <a:pt x="39" y="101"/>
                      <a:pt x="139" y="51"/>
                    </a:cubicBezTo>
                    <a:cubicBezTo>
                      <a:pt x="239" y="0"/>
                      <a:pt x="361" y="39"/>
                      <a:pt x="413" y="137"/>
                    </a:cubicBezTo>
                    <a:cubicBezTo>
                      <a:pt x="464" y="235"/>
                      <a:pt x="425" y="356"/>
                      <a:pt x="325" y="406"/>
                    </a:cubicBezTo>
                    <a:cubicBezTo>
                      <a:pt x="225" y="457"/>
                      <a:pt x="102" y="418"/>
                      <a:pt x="51" y="320"/>
                    </a:cubicBez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448"/>
              <p:cNvSpPr/>
              <p:nvPr/>
            </p:nvSpPr>
            <p:spPr bwMode="auto">
              <a:xfrm>
                <a:off x="3166" y="511"/>
                <a:ext cx="271" cy="330"/>
              </a:xfrm>
              <a:custGeom>
                <a:avLst/>
                <a:gdLst>
                  <a:gd name="T0" fmla="*/ 1030 w 1238"/>
                  <a:gd name="T1" fmla="*/ 871 h 1503"/>
                  <a:gd name="T2" fmla="*/ 324 w 1238"/>
                  <a:gd name="T3" fmla="*/ 424 h 1503"/>
                  <a:gd name="T4" fmla="*/ 73 w 1238"/>
                  <a:gd name="T5" fmla="*/ 448 h 1503"/>
                  <a:gd name="T6" fmla="*/ 0 w 1238"/>
                  <a:gd name="T7" fmla="*/ 1045 h 1503"/>
                  <a:gd name="T8" fmla="*/ 348 w 1238"/>
                  <a:gd name="T9" fmla="*/ 1483 h 1503"/>
                  <a:gd name="T10" fmla="*/ 871 w 1238"/>
                  <a:gd name="T11" fmla="*/ 1503 h 1503"/>
                  <a:gd name="T12" fmla="*/ 1238 w 1238"/>
                  <a:gd name="T13" fmla="*/ 1317 h 1503"/>
                  <a:gd name="T14" fmla="*/ 1030 w 1238"/>
                  <a:gd name="T15" fmla="*/ 871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38" h="1503">
                    <a:moveTo>
                      <a:pt x="1030" y="871"/>
                    </a:moveTo>
                    <a:cubicBezTo>
                      <a:pt x="1030" y="871"/>
                      <a:pt x="561" y="848"/>
                      <a:pt x="324" y="424"/>
                    </a:cubicBezTo>
                    <a:cubicBezTo>
                      <a:pt x="87" y="0"/>
                      <a:pt x="73" y="448"/>
                      <a:pt x="73" y="448"/>
                    </a:cubicBezTo>
                    <a:cubicBezTo>
                      <a:pt x="0" y="1045"/>
                      <a:pt x="0" y="1045"/>
                      <a:pt x="0" y="1045"/>
                    </a:cubicBezTo>
                    <a:cubicBezTo>
                      <a:pt x="348" y="1483"/>
                      <a:pt x="348" y="1483"/>
                      <a:pt x="348" y="1483"/>
                    </a:cubicBezTo>
                    <a:cubicBezTo>
                      <a:pt x="871" y="1503"/>
                      <a:pt x="871" y="1503"/>
                      <a:pt x="871" y="1503"/>
                    </a:cubicBezTo>
                    <a:cubicBezTo>
                      <a:pt x="1238" y="1317"/>
                      <a:pt x="1238" y="1317"/>
                      <a:pt x="1238" y="1317"/>
                    </a:cubicBezTo>
                    <a:lnTo>
                      <a:pt x="1030" y="871"/>
                    </a:lnTo>
                    <a:close/>
                  </a:path>
                </a:pathLst>
              </a:custGeom>
              <a:solidFill>
                <a:srgbClr val="C89E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449"/>
              <p:cNvSpPr/>
              <p:nvPr/>
            </p:nvSpPr>
            <p:spPr bwMode="auto">
              <a:xfrm>
                <a:off x="3038" y="426"/>
                <a:ext cx="473" cy="493"/>
              </a:xfrm>
              <a:custGeom>
                <a:avLst/>
                <a:gdLst>
                  <a:gd name="T0" fmla="*/ 1317 w 2159"/>
                  <a:gd name="T1" fmla="*/ 1299 h 2248"/>
                  <a:gd name="T2" fmla="*/ 817 w 2159"/>
                  <a:gd name="T3" fmla="*/ 985 h 2248"/>
                  <a:gd name="T4" fmla="*/ 745 w 2159"/>
                  <a:gd name="T5" fmla="*/ 1531 h 2248"/>
                  <a:gd name="T6" fmla="*/ 930 w 2159"/>
                  <a:gd name="T7" fmla="*/ 1838 h 2248"/>
                  <a:gd name="T8" fmla="*/ 1681 w 2159"/>
                  <a:gd name="T9" fmla="*/ 1715 h 2248"/>
                  <a:gd name="T10" fmla="*/ 1930 w 2159"/>
                  <a:gd name="T11" fmla="*/ 2040 h 2248"/>
                  <a:gd name="T12" fmla="*/ 974 w 2159"/>
                  <a:gd name="T13" fmla="*/ 2188 h 2248"/>
                  <a:gd name="T14" fmla="*/ 597 w 2159"/>
                  <a:gd name="T15" fmla="*/ 2052 h 2248"/>
                  <a:gd name="T16" fmla="*/ 192 w 2159"/>
                  <a:gd name="T17" fmla="*/ 1574 h 2248"/>
                  <a:gd name="T18" fmla="*/ 61 w 2159"/>
                  <a:gd name="T19" fmla="*/ 1211 h 2248"/>
                  <a:gd name="T20" fmla="*/ 268 w 2159"/>
                  <a:gd name="T21" fmla="*/ 415 h 2248"/>
                  <a:gd name="T22" fmla="*/ 242 w 2159"/>
                  <a:gd name="T23" fmla="*/ 350 h 2248"/>
                  <a:gd name="T24" fmla="*/ 934 w 2159"/>
                  <a:gd name="T25" fmla="*/ 0 h 2248"/>
                  <a:gd name="T26" fmla="*/ 976 w 2159"/>
                  <a:gd name="T27" fmla="*/ 82 h 2248"/>
                  <a:gd name="T28" fmla="*/ 1445 w 2159"/>
                  <a:gd name="T29" fmla="*/ 747 h 2248"/>
                  <a:gd name="T30" fmla="*/ 1390 w 2159"/>
                  <a:gd name="T31" fmla="*/ 1085 h 2248"/>
                  <a:gd name="T32" fmla="*/ 1317 w 2159"/>
                  <a:gd name="T33" fmla="*/ 1299 h 2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59" h="2248">
                    <a:moveTo>
                      <a:pt x="1317" y="1299"/>
                    </a:moveTo>
                    <a:cubicBezTo>
                      <a:pt x="1317" y="1299"/>
                      <a:pt x="1083" y="851"/>
                      <a:pt x="817" y="985"/>
                    </a:cubicBezTo>
                    <a:cubicBezTo>
                      <a:pt x="551" y="1120"/>
                      <a:pt x="745" y="1531"/>
                      <a:pt x="745" y="1531"/>
                    </a:cubicBezTo>
                    <a:cubicBezTo>
                      <a:pt x="930" y="1838"/>
                      <a:pt x="930" y="1838"/>
                      <a:pt x="930" y="1838"/>
                    </a:cubicBezTo>
                    <a:cubicBezTo>
                      <a:pt x="930" y="1838"/>
                      <a:pt x="1501" y="1724"/>
                      <a:pt x="1681" y="1715"/>
                    </a:cubicBezTo>
                    <a:cubicBezTo>
                      <a:pt x="1861" y="1707"/>
                      <a:pt x="2159" y="1987"/>
                      <a:pt x="1930" y="2040"/>
                    </a:cubicBezTo>
                    <a:cubicBezTo>
                      <a:pt x="974" y="2188"/>
                      <a:pt x="974" y="2188"/>
                      <a:pt x="974" y="2188"/>
                    </a:cubicBezTo>
                    <a:cubicBezTo>
                      <a:pt x="974" y="2188"/>
                      <a:pt x="749" y="2248"/>
                      <a:pt x="597" y="2052"/>
                    </a:cubicBezTo>
                    <a:cubicBezTo>
                      <a:pt x="192" y="1574"/>
                      <a:pt x="192" y="1574"/>
                      <a:pt x="192" y="1574"/>
                    </a:cubicBezTo>
                    <a:cubicBezTo>
                      <a:pt x="192" y="1574"/>
                      <a:pt x="0" y="1432"/>
                      <a:pt x="61" y="1211"/>
                    </a:cubicBezTo>
                    <a:cubicBezTo>
                      <a:pt x="122" y="989"/>
                      <a:pt x="268" y="415"/>
                      <a:pt x="268" y="415"/>
                    </a:cubicBezTo>
                    <a:cubicBezTo>
                      <a:pt x="242" y="350"/>
                      <a:pt x="242" y="350"/>
                      <a:pt x="242" y="350"/>
                    </a:cubicBezTo>
                    <a:cubicBezTo>
                      <a:pt x="934" y="0"/>
                      <a:pt x="934" y="0"/>
                      <a:pt x="934" y="0"/>
                    </a:cubicBezTo>
                    <a:cubicBezTo>
                      <a:pt x="976" y="82"/>
                      <a:pt x="976" y="82"/>
                      <a:pt x="976" y="82"/>
                    </a:cubicBezTo>
                    <a:cubicBezTo>
                      <a:pt x="976" y="82"/>
                      <a:pt x="1278" y="426"/>
                      <a:pt x="1445" y="747"/>
                    </a:cubicBezTo>
                    <a:cubicBezTo>
                      <a:pt x="1612" y="1068"/>
                      <a:pt x="1390" y="1085"/>
                      <a:pt x="1390" y="1085"/>
                    </a:cubicBezTo>
                    <a:lnTo>
                      <a:pt x="1317" y="1299"/>
                    </a:ln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 450"/>
              <p:cNvSpPr/>
              <p:nvPr/>
            </p:nvSpPr>
            <p:spPr bwMode="auto">
              <a:xfrm>
                <a:off x="2982" y="394"/>
                <a:ext cx="193" cy="188"/>
              </a:xfrm>
              <a:custGeom>
                <a:avLst/>
                <a:gdLst>
                  <a:gd name="T0" fmla="*/ 880 w 880"/>
                  <a:gd name="T1" fmla="*/ 570 h 854"/>
                  <a:gd name="T2" fmla="*/ 372 w 880"/>
                  <a:gd name="T3" fmla="*/ 827 h 854"/>
                  <a:gd name="T4" fmla="*/ 226 w 880"/>
                  <a:gd name="T5" fmla="*/ 780 h 854"/>
                  <a:gd name="T6" fmla="*/ 28 w 880"/>
                  <a:gd name="T7" fmla="*/ 400 h 854"/>
                  <a:gd name="T8" fmla="*/ 75 w 880"/>
                  <a:gd name="T9" fmla="*/ 256 h 854"/>
                  <a:gd name="T10" fmla="*/ 582 w 880"/>
                  <a:gd name="T11" fmla="*/ 0 h 854"/>
                  <a:gd name="T12" fmla="*/ 650 w 880"/>
                  <a:gd name="T13" fmla="*/ 129 h 854"/>
                  <a:gd name="T14" fmla="*/ 880 w 880"/>
                  <a:gd name="T15" fmla="*/ 57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854">
                    <a:moveTo>
                      <a:pt x="880" y="570"/>
                    </a:moveTo>
                    <a:cubicBezTo>
                      <a:pt x="372" y="827"/>
                      <a:pt x="372" y="827"/>
                      <a:pt x="372" y="827"/>
                    </a:cubicBezTo>
                    <a:cubicBezTo>
                      <a:pt x="319" y="854"/>
                      <a:pt x="253" y="833"/>
                      <a:pt x="226" y="780"/>
                    </a:cubicBezTo>
                    <a:cubicBezTo>
                      <a:pt x="28" y="400"/>
                      <a:pt x="28" y="400"/>
                      <a:pt x="28" y="400"/>
                    </a:cubicBezTo>
                    <a:cubicBezTo>
                      <a:pt x="0" y="348"/>
                      <a:pt x="21" y="283"/>
                      <a:pt x="75" y="256"/>
                    </a:cubicBezTo>
                    <a:cubicBezTo>
                      <a:pt x="582" y="0"/>
                      <a:pt x="582" y="0"/>
                      <a:pt x="582" y="0"/>
                    </a:cubicBezTo>
                    <a:cubicBezTo>
                      <a:pt x="650" y="129"/>
                      <a:pt x="650" y="129"/>
                      <a:pt x="650" y="129"/>
                    </a:cubicBezTo>
                    <a:lnTo>
                      <a:pt x="880" y="570"/>
                    </a:lnTo>
                    <a:close/>
                  </a:path>
                </a:pathLst>
              </a:custGeom>
              <a:solidFill>
                <a:srgbClr val="962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 451"/>
              <p:cNvSpPr/>
              <p:nvPr/>
            </p:nvSpPr>
            <p:spPr bwMode="auto">
              <a:xfrm>
                <a:off x="3110" y="332"/>
                <a:ext cx="193" cy="187"/>
              </a:xfrm>
              <a:custGeom>
                <a:avLst/>
                <a:gdLst>
                  <a:gd name="T0" fmla="*/ 806 w 880"/>
                  <a:gd name="T1" fmla="*/ 598 h 854"/>
                  <a:gd name="T2" fmla="*/ 298 w 880"/>
                  <a:gd name="T3" fmla="*/ 854 h 854"/>
                  <a:gd name="T4" fmla="*/ 68 w 880"/>
                  <a:gd name="T5" fmla="*/ 413 h 854"/>
                  <a:gd name="T6" fmla="*/ 0 w 880"/>
                  <a:gd name="T7" fmla="*/ 284 h 854"/>
                  <a:gd name="T8" fmla="*/ 508 w 880"/>
                  <a:gd name="T9" fmla="*/ 27 h 854"/>
                  <a:gd name="T10" fmla="*/ 654 w 880"/>
                  <a:gd name="T11" fmla="*/ 73 h 854"/>
                  <a:gd name="T12" fmla="*/ 853 w 880"/>
                  <a:gd name="T13" fmla="*/ 453 h 854"/>
                  <a:gd name="T14" fmla="*/ 806 w 880"/>
                  <a:gd name="T15" fmla="*/ 598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854">
                    <a:moveTo>
                      <a:pt x="806" y="598"/>
                    </a:moveTo>
                    <a:cubicBezTo>
                      <a:pt x="298" y="854"/>
                      <a:pt x="298" y="854"/>
                      <a:pt x="298" y="854"/>
                    </a:cubicBezTo>
                    <a:cubicBezTo>
                      <a:pt x="68" y="413"/>
                      <a:pt x="68" y="413"/>
                      <a:pt x="68" y="413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508" y="27"/>
                      <a:pt x="508" y="27"/>
                      <a:pt x="508" y="27"/>
                    </a:cubicBezTo>
                    <a:cubicBezTo>
                      <a:pt x="561" y="0"/>
                      <a:pt x="627" y="21"/>
                      <a:pt x="654" y="73"/>
                    </a:cubicBezTo>
                    <a:cubicBezTo>
                      <a:pt x="853" y="453"/>
                      <a:pt x="853" y="453"/>
                      <a:pt x="853" y="453"/>
                    </a:cubicBezTo>
                    <a:cubicBezTo>
                      <a:pt x="880" y="506"/>
                      <a:pt x="859" y="571"/>
                      <a:pt x="806" y="598"/>
                    </a:cubicBezTo>
                    <a:close/>
                  </a:path>
                </a:pathLst>
              </a:custGeom>
              <a:solidFill>
                <a:srgbClr val="451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 452"/>
              <p:cNvSpPr/>
              <p:nvPr/>
            </p:nvSpPr>
            <p:spPr bwMode="auto">
              <a:xfrm>
                <a:off x="3850" y="417"/>
                <a:ext cx="307" cy="578"/>
              </a:xfrm>
              <a:custGeom>
                <a:avLst/>
                <a:gdLst>
                  <a:gd name="T0" fmla="*/ 186 w 1399"/>
                  <a:gd name="T1" fmla="*/ 2588 h 2633"/>
                  <a:gd name="T2" fmla="*/ 422 w 1399"/>
                  <a:gd name="T3" fmla="*/ 2428 h 2633"/>
                  <a:gd name="T4" fmla="*/ 620 w 1399"/>
                  <a:gd name="T5" fmla="*/ 1693 h 2633"/>
                  <a:gd name="T6" fmla="*/ 817 w 1399"/>
                  <a:gd name="T7" fmla="*/ 1658 h 2633"/>
                  <a:gd name="T8" fmla="*/ 811 w 1399"/>
                  <a:gd name="T9" fmla="*/ 1742 h 2633"/>
                  <a:gd name="T10" fmla="*/ 811 w 1399"/>
                  <a:gd name="T11" fmla="*/ 2263 h 2633"/>
                  <a:gd name="T12" fmla="*/ 1244 w 1399"/>
                  <a:gd name="T13" fmla="*/ 1832 h 2633"/>
                  <a:gd name="T14" fmla="*/ 1288 w 1399"/>
                  <a:gd name="T15" fmla="*/ 1398 h 2633"/>
                  <a:gd name="T16" fmla="*/ 1299 w 1399"/>
                  <a:gd name="T17" fmla="*/ 868 h 2633"/>
                  <a:gd name="T18" fmla="*/ 1399 w 1399"/>
                  <a:gd name="T19" fmla="*/ 569 h 2633"/>
                  <a:gd name="T20" fmla="*/ 856 w 1399"/>
                  <a:gd name="T21" fmla="*/ 68 h 2633"/>
                  <a:gd name="T22" fmla="*/ 645 w 1399"/>
                  <a:gd name="T23" fmla="*/ 24 h 2633"/>
                  <a:gd name="T24" fmla="*/ 349 w 1399"/>
                  <a:gd name="T25" fmla="*/ 465 h 2633"/>
                  <a:gd name="T26" fmla="*/ 141 w 1399"/>
                  <a:gd name="T27" fmla="*/ 1407 h 2633"/>
                  <a:gd name="T28" fmla="*/ 73 w 1399"/>
                  <a:gd name="T29" fmla="*/ 2109 h 2633"/>
                  <a:gd name="T30" fmla="*/ 68 w 1399"/>
                  <a:gd name="T31" fmla="*/ 2143 h 2633"/>
                  <a:gd name="T32" fmla="*/ 186 w 1399"/>
                  <a:gd name="T33" fmla="*/ 2588 h 2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2633">
                    <a:moveTo>
                      <a:pt x="186" y="2588"/>
                    </a:moveTo>
                    <a:cubicBezTo>
                      <a:pt x="373" y="2633"/>
                      <a:pt x="422" y="2428"/>
                      <a:pt x="422" y="2428"/>
                    </a:cubicBezTo>
                    <a:cubicBezTo>
                      <a:pt x="620" y="1693"/>
                      <a:pt x="620" y="1693"/>
                      <a:pt x="620" y="1693"/>
                    </a:cubicBezTo>
                    <a:cubicBezTo>
                      <a:pt x="620" y="1693"/>
                      <a:pt x="730" y="1631"/>
                      <a:pt x="817" y="1658"/>
                    </a:cubicBezTo>
                    <a:cubicBezTo>
                      <a:pt x="833" y="1663"/>
                      <a:pt x="829" y="1695"/>
                      <a:pt x="811" y="1742"/>
                    </a:cubicBezTo>
                    <a:cubicBezTo>
                      <a:pt x="811" y="2263"/>
                      <a:pt x="811" y="2263"/>
                      <a:pt x="811" y="2263"/>
                    </a:cubicBezTo>
                    <a:cubicBezTo>
                      <a:pt x="976" y="2124"/>
                      <a:pt x="1209" y="1927"/>
                      <a:pt x="1244" y="1832"/>
                    </a:cubicBezTo>
                    <a:cubicBezTo>
                      <a:pt x="1272" y="1756"/>
                      <a:pt x="1282" y="1601"/>
                      <a:pt x="1288" y="1398"/>
                    </a:cubicBezTo>
                    <a:cubicBezTo>
                      <a:pt x="1292" y="1244"/>
                      <a:pt x="1294" y="1063"/>
                      <a:pt x="1299" y="868"/>
                    </a:cubicBezTo>
                    <a:cubicBezTo>
                      <a:pt x="1302" y="783"/>
                      <a:pt x="1339" y="680"/>
                      <a:pt x="1399" y="569"/>
                    </a:cubicBezTo>
                    <a:cubicBezTo>
                      <a:pt x="1273" y="452"/>
                      <a:pt x="1020" y="219"/>
                      <a:pt x="856" y="68"/>
                    </a:cubicBezTo>
                    <a:cubicBezTo>
                      <a:pt x="797" y="15"/>
                      <a:pt x="716" y="0"/>
                      <a:pt x="645" y="24"/>
                    </a:cubicBezTo>
                    <a:cubicBezTo>
                      <a:pt x="362" y="227"/>
                      <a:pt x="431" y="315"/>
                      <a:pt x="349" y="465"/>
                    </a:cubicBezTo>
                    <a:cubicBezTo>
                      <a:pt x="263" y="622"/>
                      <a:pt x="110" y="1020"/>
                      <a:pt x="141" y="1407"/>
                    </a:cubicBezTo>
                    <a:cubicBezTo>
                      <a:pt x="170" y="1783"/>
                      <a:pt x="137" y="1689"/>
                      <a:pt x="73" y="2109"/>
                    </a:cubicBezTo>
                    <a:cubicBezTo>
                      <a:pt x="71" y="2120"/>
                      <a:pt x="69" y="2131"/>
                      <a:pt x="68" y="2143"/>
                    </a:cubicBezTo>
                    <a:cubicBezTo>
                      <a:pt x="0" y="2601"/>
                      <a:pt x="186" y="2588"/>
                      <a:pt x="186" y="2588"/>
                    </a:cubicBez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 453"/>
              <p:cNvSpPr/>
              <p:nvPr/>
            </p:nvSpPr>
            <p:spPr bwMode="auto">
              <a:xfrm>
                <a:off x="3986" y="289"/>
                <a:ext cx="184" cy="181"/>
              </a:xfrm>
              <a:custGeom>
                <a:avLst/>
                <a:gdLst>
                  <a:gd name="T0" fmla="*/ 432 w 842"/>
                  <a:gd name="T1" fmla="*/ 827 h 827"/>
                  <a:gd name="T2" fmla="*/ 43 w 842"/>
                  <a:gd name="T3" fmla="*/ 474 h 827"/>
                  <a:gd name="T4" fmla="*/ 38 w 842"/>
                  <a:gd name="T5" fmla="*/ 333 h 827"/>
                  <a:gd name="T6" fmla="*/ 311 w 842"/>
                  <a:gd name="T7" fmla="*/ 42 h 827"/>
                  <a:gd name="T8" fmla="*/ 454 w 842"/>
                  <a:gd name="T9" fmla="*/ 37 h 827"/>
                  <a:gd name="T10" fmla="*/ 842 w 842"/>
                  <a:gd name="T11" fmla="*/ 391 h 827"/>
                  <a:gd name="T12" fmla="*/ 749 w 842"/>
                  <a:gd name="T13" fmla="*/ 490 h 827"/>
                  <a:gd name="T14" fmla="*/ 432 w 842"/>
                  <a:gd name="T15" fmla="*/ 827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2" h="827">
                    <a:moveTo>
                      <a:pt x="432" y="827"/>
                    </a:moveTo>
                    <a:cubicBezTo>
                      <a:pt x="43" y="474"/>
                      <a:pt x="43" y="474"/>
                      <a:pt x="43" y="474"/>
                    </a:cubicBezTo>
                    <a:cubicBezTo>
                      <a:pt x="3" y="436"/>
                      <a:pt x="0" y="374"/>
                      <a:pt x="38" y="333"/>
                    </a:cubicBezTo>
                    <a:cubicBezTo>
                      <a:pt x="311" y="42"/>
                      <a:pt x="311" y="42"/>
                      <a:pt x="311" y="42"/>
                    </a:cubicBezTo>
                    <a:cubicBezTo>
                      <a:pt x="349" y="2"/>
                      <a:pt x="413" y="0"/>
                      <a:pt x="454" y="37"/>
                    </a:cubicBezTo>
                    <a:cubicBezTo>
                      <a:pt x="842" y="391"/>
                      <a:pt x="842" y="391"/>
                      <a:pt x="842" y="391"/>
                    </a:cubicBezTo>
                    <a:cubicBezTo>
                      <a:pt x="749" y="490"/>
                      <a:pt x="749" y="490"/>
                      <a:pt x="749" y="490"/>
                    </a:cubicBezTo>
                    <a:lnTo>
                      <a:pt x="432" y="827"/>
                    </a:lnTo>
                    <a:close/>
                  </a:path>
                </a:pathLst>
              </a:custGeom>
              <a:solidFill>
                <a:srgbClr val="4514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 454"/>
              <p:cNvSpPr/>
              <p:nvPr/>
            </p:nvSpPr>
            <p:spPr bwMode="auto">
              <a:xfrm>
                <a:off x="4080" y="375"/>
                <a:ext cx="185" cy="181"/>
              </a:xfrm>
              <a:custGeom>
                <a:avLst/>
                <a:gdLst>
                  <a:gd name="T0" fmla="*/ 388 w 842"/>
                  <a:gd name="T1" fmla="*/ 790 h 827"/>
                  <a:gd name="T2" fmla="*/ 0 w 842"/>
                  <a:gd name="T3" fmla="*/ 436 h 827"/>
                  <a:gd name="T4" fmla="*/ 317 w 842"/>
                  <a:gd name="T5" fmla="*/ 99 h 827"/>
                  <a:gd name="T6" fmla="*/ 410 w 842"/>
                  <a:gd name="T7" fmla="*/ 0 h 827"/>
                  <a:gd name="T8" fmla="*/ 799 w 842"/>
                  <a:gd name="T9" fmla="*/ 353 h 827"/>
                  <a:gd name="T10" fmla="*/ 804 w 842"/>
                  <a:gd name="T11" fmla="*/ 493 h 827"/>
                  <a:gd name="T12" fmla="*/ 531 w 842"/>
                  <a:gd name="T13" fmla="*/ 784 h 827"/>
                  <a:gd name="T14" fmla="*/ 388 w 842"/>
                  <a:gd name="T15" fmla="*/ 790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2" h="827">
                    <a:moveTo>
                      <a:pt x="388" y="790"/>
                    </a:moveTo>
                    <a:cubicBezTo>
                      <a:pt x="0" y="436"/>
                      <a:pt x="0" y="436"/>
                      <a:pt x="0" y="436"/>
                    </a:cubicBezTo>
                    <a:cubicBezTo>
                      <a:pt x="317" y="99"/>
                      <a:pt x="317" y="99"/>
                      <a:pt x="317" y="99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799" y="353"/>
                      <a:pt x="799" y="353"/>
                      <a:pt x="799" y="353"/>
                    </a:cubicBezTo>
                    <a:cubicBezTo>
                      <a:pt x="839" y="390"/>
                      <a:pt x="842" y="453"/>
                      <a:pt x="804" y="493"/>
                    </a:cubicBezTo>
                    <a:cubicBezTo>
                      <a:pt x="531" y="784"/>
                      <a:pt x="531" y="784"/>
                      <a:pt x="531" y="784"/>
                    </a:cubicBezTo>
                    <a:cubicBezTo>
                      <a:pt x="493" y="825"/>
                      <a:pt x="429" y="827"/>
                      <a:pt x="388" y="790"/>
                    </a:cubicBezTo>
                    <a:close/>
                  </a:path>
                </a:pathLst>
              </a:custGeom>
              <a:solidFill>
                <a:srgbClr val="9626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 455"/>
              <p:cNvSpPr/>
              <p:nvPr/>
            </p:nvSpPr>
            <p:spPr bwMode="auto">
              <a:xfrm>
                <a:off x="3055" y="244"/>
                <a:ext cx="241" cy="231"/>
              </a:xfrm>
              <a:custGeom>
                <a:avLst/>
                <a:gdLst>
                  <a:gd name="T0" fmla="*/ 432 w 1098"/>
                  <a:gd name="T1" fmla="*/ 1052 h 1052"/>
                  <a:gd name="T2" fmla="*/ 1019 w 1098"/>
                  <a:gd name="T3" fmla="*/ 755 h 1052"/>
                  <a:gd name="T4" fmla="*/ 1080 w 1098"/>
                  <a:gd name="T5" fmla="*/ 644 h 1052"/>
                  <a:gd name="T6" fmla="*/ 744 w 1098"/>
                  <a:gd name="T7" fmla="*/ 0 h 1052"/>
                  <a:gd name="T8" fmla="*/ 0 w 1098"/>
                  <a:gd name="T9" fmla="*/ 224 h 1052"/>
                  <a:gd name="T10" fmla="*/ 432 w 1098"/>
                  <a:gd name="T11" fmla="*/ 1052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8" h="1052">
                    <a:moveTo>
                      <a:pt x="432" y="1052"/>
                    </a:moveTo>
                    <a:cubicBezTo>
                      <a:pt x="1019" y="755"/>
                      <a:pt x="1019" y="755"/>
                      <a:pt x="1019" y="755"/>
                    </a:cubicBezTo>
                    <a:cubicBezTo>
                      <a:pt x="1071" y="729"/>
                      <a:pt x="1098" y="679"/>
                      <a:pt x="1080" y="644"/>
                    </a:cubicBezTo>
                    <a:cubicBezTo>
                      <a:pt x="744" y="0"/>
                      <a:pt x="744" y="0"/>
                      <a:pt x="744" y="0"/>
                    </a:cubicBezTo>
                    <a:cubicBezTo>
                      <a:pt x="492" y="64"/>
                      <a:pt x="244" y="139"/>
                      <a:pt x="0" y="224"/>
                    </a:cubicBezTo>
                    <a:lnTo>
                      <a:pt x="432" y="1052"/>
                    </a:lnTo>
                    <a:close/>
                  </a:path>
                </a:pathLst>
              </a:custGeom>
              <a:solidFill>
                <a:srgbClr val="DB6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 456"/>
              <p:cNvSpPr/>
              <p:nvPr/>
            </p:nvSpPr>
            <p:spPr bwMode="auto">
              <a:xfrm>
                <a:off x="2899" y="293"/>
                <a:ext cx="251" cy="253"/>
              </a:xfrm>
              <a:custGeom>
                <a:avLst/>
                <a:gdLst>
                  <a:gd name="T0" fmla="*/ 559 w 1146"/>
                  <a:gd name="T1" fmla="*/ 1125 h 1151"/>
                  <a:gd name="T2" fmla="*/ 1146 w 1146"/>
                  <a:gd name="T3" fmla="*/ 828 h 1151"/>
                  <a:gd name="T4" fmla="*/ 714 w 1146"/>
                  <a:gd name="T5" fmla="*/ 0 h 1151"/>
                  <a:gd name="T6" fmla="*/ 0 w 1146"/>
                  <a:gd name="T7" fmla="*/ 280 h 1151"/>
                  <a:gd name="T8" fmla="*/ 432 w 1146"/>
                  <a:gd name="T9" fmla="*/ 1108 h 1151"/>
                  <a:gd name="T10" fmla="*/ 559 w 1146"/>
                  <a:gd name="T11" fmla="*/ 1125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6" h="1151">
                    <a:moveTo>
                      <a:pt x="559" y="1125"/>
                    </a:moveTo>
                    <a:cubicBezTo>
                      <a:pt x="1146" y="828"/>
                      <a:pt x="1146" y="828"/>
                      <a:pt x="1146" y="828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472" y="84"/>
                      <a:pt x="233" y="177"/>
                      <a:pt x="0" y="280"/>
                    </a:cubicBezTo>
                    <a:cubicBezTo>
                      <a:pt x="432" y="1108"/>
                      <a:pt x="432" y="1108"/>
                      <a:pt x="432" y="1108"/>
                    </a:cubicBezTo>
                    <a:cubicBezTo>
                      <a:pt x="450" y="1144"/>
                      <a:pt x="507" y="1151"/>
                      <a:pt x="559" y="1125"/>
                    </a:cubicBezTo>
                    <a:close/>
                  </a:path>
                </a:pathLst>
              </a:custGeom>
              <a:solidFill>
                <a:srgbClr val="F3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 457"/>
              <p:cNvSpPr/>
              <p:nvPr/>
            </p:nvSpPr>
            <p:spPr bwMode="auto">
              <a:xfrm>
                <a:off x="4002" y="213"/>
                <a:ext cx="282" cy="222"/>
              </a:xfrm>
              <a:custGeom>
                <a:avLst/>
                <a:gdLst>
                  <a:gd name="T0" fmla="*/ 52 w 1286"/>
                  <a:gd name="T1" fmla="*/ 599 h 1008"/>
                  <a:gd name="T2" fmla="*/ 501 w 1286"/>
                  <a:gd name="T3" fmla="*/ 1008 h 1008"/>
                  <a:gd name="T4" fmla="*/ 1286 w 1286"/>
                  <a:gd name="T5" fmla="*/ 182 h 1008"/>
                  <a:gd name="T6" fmla="*/ 495 w 1286"/>
                  <a:gd name="T7" fmla="*/ 0 h 1008"/>
                  <a:gd name="T8" fmla="*/ 26 w 1286"/>
                  <a:gd name="T9" fmla="*/ 485 h 1008"/>
                  <a:gd name="T10" fmla="*/ 52 w 1286"/>
                  <a:gd name="T11" fmla="*/ 599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86" h="1008">
                    <a:moveTo>
                      <a:pt x="52" y="599"/>
                    </a:moveTo>
                    <a:cubicBezTo>
                      <a:pt x="501" y="1008"/>
                      <a:pt x="501" y="1008"/>
                      <a:pt x="501" y="1008"/>
                    </a:cubicBezTo>
                    <a:cubicBezTo>
                      <a:pt x="1286" y="182"/>
                      <a:pt x="1286" y="182"/>
                      <a:pt x="1286" y="182"/>
                    </a:cubicBezTo>
                    <a:cubicBezTo>
                      <a:pt x="1027" y="110"/>
                      <a:pt x="763" y="50"/>
                      <a:pt x="495" y="0"/>
                    </a:cubicBezTo>
                    <a:cubicBezTo>
                      <a:pt x="26" y="485"/>
                      <a:pt x="26" y="485"/>
                      <a:pt x="26" y="485"/>
                    </a:cubicBezTo>
                    <a:cubicBezTo>
                      <a:pt x="0" y="512"/>
                      <a:pt x="12" y="563"/>
                      <a:pt x="52" y="599"/>
                    </a:cubicBezTo>
                    <a:close/>
                  </a:path>
                </a:pathLst>
              </a:custGeom>
              <a:solidFill>
                <a:srgbClr val="DB69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Freeform 458"/>
              <p:cNvSpPr/>
              <p:nvPr/>
            </p:nvSpPr>
            <p:spPr bwMode="auto">
              <a:xfrm>
                <a:off x="4112" y="253"/>
                <a:ext cx="335" cy="281"/>
              </a:xfrm>
              <a:custGeom>
                <a:avLst/>
                <a:gdLst>
                  <a:gd name="T0" fmla="*/ 449 w 1528"/>
                  <a:gd name="T1" fmla="*/ 1235 h 1279"/>
                  <a:gd name="T2" fmla="*/ 567 w 1528"/>
                  <a:gd name="T3" fmla="*/ 1252 h 1279"/>
                  <a:gd name="T4" fmla="*/ 1528 w 1528"/>
                  <a:gd name="T5" fmla="*/ 238 h 1279"/>
                  <a:gd name="T6" fmla="*/ 785 w 1528"/>
                  <a:gd name="T7" fmla="*/ 0 h 1279"/>
                  <a:gd name="T8" fmla="*/ 0 w 1528"/>
                  <a:gd name="T9" fmla="*/ 826 h 1279"/>
                  <a:gd name="T10" fmla="*/ 449 w 1528"/>
                  <a:gd name="T11" fmla="*/ 1235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8" h="1279">
                    <a:moveTo>
                      <a:pt x="449" y="1235"/>
                    </a:moveTo>
                    <a:cubicBezTo>
                      <a:pt x="489" y="1271"/>
                      <a:pt x="542" y="1279"/>
                      <a:pt x="567" y="1252"/>
                    </a:cubicBezTo>
                    <a:cubicBezTo>
                      <a:pt x="1528" y="238"/>
                      <a:pt x="1528" y="238"/>
                      <a:pt x="1528" y="238"/>
                    </a:cubicBezTo>
                    <a:cubicBezTo>
                      <a:pt x="1285" y="149"/>
                      <a:pt x="1037" y="69"/>
                      <a:pt x="785" y="0"/>
                    </a:cubicBezTo>
                    <a:cubicBezTo>
                      <a:pt x="0" y="826"/>
                      <a:pt x="0" y="826"/>
                      <a:pt x="0" y="826"/>
                    </a:cubicBezTo>
                    <a:lnTo>
                      <a:pt x="449" y="1235"/>
                    </a:lnTo>
                    <a:close/>
                  </a:path>
                </a:pathLst>
              </a:custGeom>
              <a:solidFill>
                <a:srgbClr val="F3A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 459"/>
              <p:cNvSpPr/>
              <p:nvPr/>
            </p:nvSpPr>
            <p:spPr bwMode="auto">
              <a:xfrm>
                <a:off x="4112" y="253"/>
                <a:ext cx="172" cy="182"/>
              </a:xfrm>
              <a:custGeom>
                <a:avLst/>
                <a:gdLst>
                  <a:gd name="T0" fmla="*/ 0 w 785"/>
                  <a:gd name="T1" fmla="*/ 826 h 826"/>
                  <a:gd name="T2" fmla="*/ 785 w 785"/>
                  <a:gd name="T3" fmla="*/ 0 h 826"/>
                  <a:gd name="T4" fmla="*/ 785 w 785"/>
                  <a:gd name="T5" fmla="*/ 0 h 826"/>
                  <a:gd name="T6" fmla="*/ 0 w 785"/>
                  <a:gd name="T7" fmla="*/ 826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5" h="826">
                    <a:moveTo>
                      <a:pt x="0" y="826"/>
                    </a:moveTo>
                    <a:cubicBezTo>
                      <a:pt x="785" y="0"/>
                      <a:pt x="785" y="0"/>
                      <a:pt x="785" y="0"/>
                    </a:cubicBezTo>
                    <a:cubicBezTo>
                      <a:pt x="785" y="0"/>
                      <a:pt x="785" y="0"/>
                      <a:pt x="785" y="0"/>
                    </a:cubicBezTo>
                    <a:lnTo>
                      <a:pt x="0" y="826"/>
                    </a:lnTo>
                    <a:close/>
                  </a:path>
                </a:pathLst>
              </a:custGeom>
              <a:solidFill>
                <a:srgbClr val="E44A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 460"/>
              <p:cNvSpPr>
                <a:spLocks noEditPoints="1"/>
              </p:cNvSpPr>
              <p:nvPr/>
            </p:nvSpPr>
            <p:spPr bwMode="auto">
              <a:xfrm>
                <a:off x="3548" y="807"/>
                <a:ext cx="50" cy="49"/>
              </a:xfrm>
              <a:custGeom>
                <a:avLst/>
                <a:gdLst>
                  <a:gd name="T0" fmla="*/ 0 w 50"/>
                  <a:gd name="T1" fmla="*/ 5 h 49"/>
                  <a:gd name="T2" fmla="*/ 44 w 50"/>
                  <a:gd name="T3" fmla="*/ 0 h 49"/>
                  <a:gd name="T4" fmla="*/ 50 w 50"/>
                  <a:gd name="T5" fmla="*/ 43 h 49"/>
                  <a:gd name="T6" fmla="*/ 6 w 50"/>
                  <a:gd name="T7" fmla="*/ 49 h 49"/>
                  <a:gd name="T8" fmla="*/ 0 w 50"/>
                  <a:gd name="T9" fmla="*/ 5 h 49"/>
                  <a:gd name="T10" fmla="*/ 40 w 50"/>
                  <a:gd name="T11" fmla="*/ 6 h 49"/>
                  <a:gd name="T12" fmla="*/ 6 w 50"/>
                  <a:gd name="T13" fmla="*/ 10 h 49"/>
                  <a:gd name="T14" fmla="*/ 10 w 50"/>
                  <a:gd name="T15" fmla="*/ 43 h 49"/>
                  <a:gd name="T16" fmla="*/ 44 w 50"/>
                  <a:gd name="T17" fmla="*/ 39 h 49"/>
                  <a:gd name="T18" fmla="*/ 40 w 50"/>
                  <a:gd name="T1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9">
                    <a:moveTo>
                      <a:pt x="0" y="5"/>
                    </a:moveTo>
                    <a:lnTo>
                      <a:pt x="44" y="0"/>
                    </a:lnTo>
                    <a:lnTo>
                      <a:pt x="50" y="43"/>
                    </a:lnTo>
                    <a:lnTo>
                      <a:pt x="6" y="49"/>
                    </a:lnTo>
                    <a:lnTo>
                      <a:pt x="0" y="5"/>
                    </a:lnTo>
                    <a:close/>
                    <a:moveTo>
                      <a:pt x="40" y="6"/>
                    </a:moveTo>
                    <a:lnTo>
                      <a:pt x="6" y="10"/>
                    </a:lnTo>
                    <a:lnTo>
                      <a:pt x="10" y="43"/>
                    </a:lnTo>
                    <a:lnTo>
                      <a:pt x="44" y="39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92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 461"/>
              <p:cNvSpPr/>
              <p:nvPr/>
            </p:nvSpPr>
            <p:spPr bwMode="auto">
              <a:xfrm>
                <a:off x="3551" y="822"/>
                <a:ext cx="33" cy="31"/>
              </a:xfrm>
              <a:custGeom>
                <a:avLst/>
                <a:gdLst>
                  <a:gd name="T0" fmla="*/ 22 w 33"/>
                  <a:gd name="T1" fmla="*/ 0 h 31"/>
                  <a:gd name="T2" fmla="*/ 33 w 33"/>
                  <a:gd name="T3" fmla="*/ 9 h 31"/>
                  <a:gd name="T4" fmla="*/ 30 w 33"/>
                  <a:gd name="T5" fmla="*/ 13 h 31"/>
                  <a:gd name="T6" fmla="*/ 23 w 33"/>
                  <a:gd name="T7" fmla="*/ 6 h 31"/>
                  <a:gd name="T8" fmla="*/ 4 w 33"/>
                  <a:gd name="T9" fmla="*/ 31 h 31"/>
                  <a:gd name="T10" fmla="*/ 0 w 33"/>
                  <a:gd name="T11" fmla="*/ 28 h 31"/>
                  <a:gd name="T12" fmla="*/ 22 w 3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22" y="0"/>
                    </a:moveTo>
                    <a:lnTo>
                      <a:pt x="33" y="9"/>
                    </a:lnTo>
                    <a:lnTo>
                      <a:pt x="30" y="13"/>
                    </a:lnTo>
                    <a:lnTo>
                      <a:pt x="23" y="6"/>
                    </a:lnTo>
                    <a:lnTo>
                      <a:pt x="4" y="31"/>
                    </a:lnTo>
                    <a:lnTo>
                      <a:pt x="0" y="2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AC9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 462"/>
              <p:cNvSpPr/>
              <p:nvPr/>
            </p:nvSpPr>
            <p:spPr bwMode="auto">
              <a:xfrm>
                <a:off x="3036" y="678"/>
                <a:ext cx="80" cy="78"/>
              </a:xfrm>
              <a:custGeom>
                <a:avLst/>
                <a:gdLst>
                  <a:gd name="T0" fmla="*/ 263 w 362"/>
                  <a:gd name="T1" fmla="*/ 37 h 357"/>
                  <a:gd name="T2" fmla="*/ 346 w 362"/>
                  <a:gd name="T3" fmla="*/ 178 h 357"/>
                  <a:gd name="T4" fmla="*/ 324 w 362"/>
                  <a:gd name="T5" fmla="*/ 259 h 357"/>
                  <a:gd name="T6" fmla="*/ 182 w 362"/>
                  <a:gd name="T7" fmla="*/ 341 h 357"/>
                  <a:gd name="T8" fmla="*/ 99 w 362"/>
                  <a:gd name="T9" fmla="*/ 319 h 357"/>
                  <a:gd name="T10" fmla="*/ 16 w 362"/>
                  <a:gd name="T11" fmla="*/ 179 h 357"/>
                  <a:gd name="T12" fmla="*/ 38 w 362"/>
                  <a:gd name="T13" fmla="*/ 98 h 357"/>
                  <a:gd name="T14" fmla="*/ 181 w 362"/>
                  <a:gd name="T15" fmla="*/ 16 h 357"/>
                  <a:gd name="T16" fmla="*/ 263 w 362"/>
                  <a:gd name="T17" fmla="*/ 3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357">
                    <a:moveTo>
                      <a:pt x="263" y="37"/>
                    </a:moveTo>
                    <a:cubicBezTo>
                      <a:pt x="325" y="54"/>
                      <a:pt x="362" y="116"/>
                      <a:pt x="346" y="178"/>
                    </a:cubicBezTo>
                    <a:cubicBezTo>
                      <a:pt x="324" y="259"/>
                      <a:pt x="324" y="259"/>
                      <a:pt x="324" y="259"/>
                    </a:cubicBezTo>
                    <a:cubicBezTo>
                      <a:pt x="308" y="320"/>
                      <a:pt x="244" y="357"/>
                      <a:pt x="182" y="341"/>
                    </a:cubicBezTo>
                    <a:cubicBezTo>
                      <a:pt x="99" y="319"/>
                      <a:pt x="99" y="319"/>
                      <a:pt x="99" y="319"/>
                    </a:cubicBezTo>
                    <a:cubicBezTo>
                      <a:pt x="37" y="303"/>
                      <a:pt x="0" y="240"/>
                      <a:pt x="16" y="179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54" y="36"/>
                      <a:pt x="118" y="0"/>
                      <a:pt x="181" y="16"/>
                    </a:cubicBezTo>
                    <a:lnTo>
                      <a:pt x="263" y="37"/>
                    </a:lnTo>
                    <a:close/>
                  </a:path>
                </a:pathLst>
              </a:custGeom>
              <a:solidFill>
                <a:srgbClr val="60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 463"/>
              <p:cNvSpPr/>
              <p:nvPr/>
            </p:nvSpPr>
            <p:spPr bwMode="auto">
              <a:xfrm>
                <a:off x="3539" y="829"/>
                <a:ext cx="25" cy="19"/>
              </a:xfrm>
              <a:custGeom>
                <a:avLst/>
                <a:gdLst>
                  <a:gd name="T0" fmla="*/ 25 w 25"/>
                  <a:gd name="T1" fmla="*/ 15 h 19"/>
                  <a:gd name="T2" fmla="*/ 5 w 25"/>
                  <a:gd name="T3" fmla="*/ 0 h 19"/>
                  <a:gd name="T4" fmla="*/ 0 w 25"/>
                  <a:gd name="T5" fmla="*/ 19 h 19"/>
                  <a:gd name="T6" fmla="*/ 25 w 25"/>
                  <a:gd name="T7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9">
                    <a:moveTo>
                      <a:pt x="25" y="15"/>
                    </a:moveTo>
                    <a:lnTo>
                      <a:pt x="5" y="0"/>
                    </a:lnTo>
                    <a:lnTo>
                      <a:pt x="0" y="19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31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 464"/>
              <p:cNvSpPr/>
              <p:nvPr/>
            </p:nvSpPr>
            <p:spPr bwMode="auto">
              <a:xfrm>
                <a:off x="3107" y="691"/>
                <a:ext cx="386" cy="131"/>
              </a:xfrm>
              <a:custGeom>
                <a:avLst/>
                <a:gdLst>
                  <a:gd name="T0" fmla="*/ 0 w 1762"/>
                  <a:gd name="T1" fmla="*/ 156 h 601"/>
                  <a:gd name="T2" fmla="*/ 1709 w 1762"/>
                  <a:gd name="T3" fmla="*/ 601 h 601"/>
                  <a:gd name="T4" fmla="*/ 1656 w 1762"/>
                  <a:gd name="T5" fmla="*/ 508 h 601"/>
                  <a:gd name="T6" fmla="*/ 1761 w 1762"/>
                  <a:gd name="T7" fmla="*/ 451 h 601"/>
                  <a:gd name="T8" fmla="*/ 1762 w 1762"/>
                  <a:gd name="T9" fmla="*/ 448 h 601"/>
                  <a:gd name="T10" fmla="*/ 41 w 1762"/>
                  <a:gd name="T11" fmla="*/ 0 h 601"/>
                  <a:gd name="T12" fmla="*/ 0 w 1762"/>
                  <a:gd name="T13" fmla="*/ 156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2" h="601">
                    <a:moveTo>
                      <a:pt x="0" y="156"/>
                    </a:moveTo>
                    <a:cubicBezTo>
                      <a:pt x="1709" y="601"/>
                      <a:pt x="1709" y="601"/>
                      <a:pt x="1709" y="601"/>
                    </a:cubicBezTo>
                    <a:cubicBezTo>
                      <a:pt x="1675" y="580"/>
                      <a:pt x="1647" y="543"/>
                      <a:pt x="1656" y="508"/>
                    </a:cubicBezTo>
                    <a:cubicBezTo>
                      <a:pt x="1667" y="467"/>
                      <a:pt x="1713" y="444"/>
                      <a:pt x="1761" y="451"/>
                    </a:cubicBezTo>
                    <a:cubicBezTo>
                      <a:pt x="1762" y="448"/>
                      <a:pt x="1762" y="448"/>
                      <a:pt x="1762" y="448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D75F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 465"/>
              <p:cNvSpPr/>
              <p:nvPr/>
            </p:nvSpPr>
            <p:spPr bwMode="auto">
              <a:xfrm>
                <a:off x="3097" y="725"/>
                <a:ext cx="385" cy="133"/>
              </a:xfrm>
              <a:custGeom>
                <a:avLst/>
                <a:gdLst>
                  <a:gd name="T0" fmla="*/ 0 w 1755"/>
                  <a:gd name="T1" fmla="*/ 159 h 606"/>
                  <a:gd name="T2" fmla="*/ 1720 w 1755"/>
                  <a:gd name="T3" fmla="*/ 606 h 606"/>
                  <a:gd name="T4" fmla="*/ 1721 w 1755"/>
                  <a:gd name="T5" fmla="*/ 605 h 606"/>
                  <a:gd name="T6" fmla="*/ 1655 w 1755"/>
                  <a:gd name="T7" fmla="*/ 503 h 606"/>
                  <a:gd name="T8" fmla="*/ 1755 w 1755"/>
                  <a:gd name="T9" fmla="*/ 447 h 606"/>
                  <a:gd name="T10" fmla="*/ 1752 w 1755"/>
                  <a:gd name="T11" fmla="*/ 445 h 606"/>
                  <a:gd name="T12" fmla="*/ 43 w 1755"/>
                  <a:gd name="T13" fmla="*/ 0 h 606"/>
                  <a:gd name="T14" fmla="*/ 0 w 1755"/>
                  <a:gd name="T15" fmla="*/ 159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5" h="606">
                    <a:moveTo>
                      <a:pt x="0" y="159"/>
                    </a:moveTo>
                    <a:cubicBezTo>
                      <a:pt x="1720" y="606"/>
                      <a:pt x="1720" y="606"/>
                      <a:pt x="1720" y="606"/>
                    </a:cubicBezTo>
                    <a:cubicBezTo>
                      <a:pt x="1721" y="605"/>
                      <a:pt x="1721" y="605"/>
                      <a:pt x="1721" y="605"/>
                    </a:cubicBezTo>
                    <a:cubicBezTo>
                      <a:pt x="1673" y="589"/>
                      <a:pt x="1643" y="546"/>
                      <a:pt x="1655" y="503"/>
                    </a:cubicBezTo>
                    <a:cubicBezTo>
                      <a:pt x="1665" y="466"/>
                      <a:pt x="1713" y="446"/>
                      <a:pt x="1755" y="447"/>
                    </a:cubicBezTo>
                    <a:cubicBezTo>
                      <a:pt x="1754" y="446"/>
                      <a:pt x="1753" y="445"/>
                      <a:pt x="1752" y="445"/>
                    </a:cubicBezTo>
                    <a:cubicBezTo>
                      <a:pt x="43" y="0"/>
                      <a:pt x="43" y="0"/>
                      <a:pt x="43" y="0"/>
                    </a:cubicBez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EA7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 466"/>
              <p:cNvSpPr/>
              <p:nvPr/>
            </p:nvSpPr>
            <p:spPr bwMode="auto">
              <a:xfrm>
                <a:off x="3457" y="787"/>
                <a:ext cx="87" cy="71"/>
              </a:xfrm>
              <a:custGeom>
                <a:avLst/>
                <a:gdLst>
                  <a:gd name="T0" fmla="*/ 77 w 395"/>
                  <a:gd name="T1" fmla="*/ 321 h 323"/>
                  <a:gd name="T2" fmla="*/ 76 w 395"/>
                  <a:gd name="T3" fmla="*/ 323 h 323"/>
                  <a:gd name="T4" fmla="*/ 371 w 395"/>
                  <a:gd name="T5" fmla="*/ 276 h 323"/>
                  <a:gd name="T6" fmla="*/ 395 w 395"/>
                  <a:gd name="T7" fmla="*/ 189 h 323"/>
                  <a:gd name="T8" fmla="*/ 162 w 395"/>
                  <a:gd name="T9" fmla="*/ 8 h 323"/>
                  <a:gd name="T10" fmla="*/ 162 w 395"/>
                  <a:gd name="T11" fmla="*/ 7 h 323"/>
                  <a:gd name="T12" fmla="*/ 161 w 395"/>
                  <a:gd name="T13" fmla="*/ 7 h 323"/>
                  <a:gd name="T14" fmla="*/ 161 w 395"/>
                  <a:gd name="T15" fmla="*/ 7 h 323"/>
                  <a:gd name="T16" fmla="*/ 161 w 395"/>
                  <a:gd name="T17" fmla="*/ 7 h 323"/>
                  <a:gd name="T18" fmla="*/ 56 w 395"/>
                  <a:gd name="T19" fmla="*/ 65 h 323"/>
                  <a:gd name="T20" fmla="*/ 103 w 395"/>
                  <a:gd name="T21" fmla="*/ 159 h 323"/>
                  <a:gd name="T22" fmla="*/ 11 w 395"/>
                  <a:gd name="T23" fmla="*/ 218 h 323"/>
                  <a:gd name="T24" fmla="*/ 77 w 395"/>
                  <a:gd name="T25" fmla="*/ 321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5" h="323">
                    <a:moveTo>
                      <a:pt x="77" y="321"/>
                    </a:moveTo>
                    <a:cubicBezTo>
                      <a:pt x="76" y="323"/>
                      <a:pt x="76" y="323"/>
                      <a:pt x="76" y="323"/>
                    </a:cubicBezTo>
                    <a:cubicBezTo>
                      <a:pt x="371" y="276"/>
                      <a:pt x="371" y="276"/>
                      <a:pt x="371" y="276"/>
                    </a:cubicBezTo>
                    <a:cubicBezTo>
                      <a:pt x="395" y="189"/>
                      <a:pt x="395" y="189"/>
                      <a:pt x="395" y="189"/>
                    </a:cubicBezTo>
                    <a:cubicBezTo>
                      <a:pt x="162" y="8"/>
                      <a:pt x="162" y="8"/>
                      <a:pt x="162" y="8"/>
                    </a:cubicBezTo>
                    <a:cubicBezTo>
                      <a:pt x="162" y="7"/>
                      <a:pt x="162" y="7"/>
                      <a:pt x="162" y="7"/>
                    </a:cubicBezTo>
                    <a:cubicBezTo>
                      <a:pt x="162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13" y="0"/>
                      <a:pt x="67" y="24"/>
                      <a:pt x="56" y="65"/>
                    </a:cubicBezTo>
                    <a:cubicBezTo>
                      <a:pt x="46" y="101"/>
                      <a:pt x="67" y="138"/>
                      <a:pt x="103" y="159"/>
                    </a:cubicBezTo>
                    <a:cubicBezTo>
                      <a:pt x="60" y="158"/>
                      <a:pt x="21" y="180"/>
                      <a:pt x="11" y="218"/>
                    </a:cubicBezTo>
                    <a:cubicBezTo>
                      <a:pt x="0" y="260"/>
                      <a:pt x="29" y="304"/>
                      <a:pt x="77" y="321"/>
                    </a:cubicBezTo>
                    <a:close/>
                  </a:path>
                </a:pathLst>
              </a:custGeom>
              <a:solidFill>
                <a:srgbClr val="ED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 467"/>
              <p:cNvSpPr/>
              <p:nvPr/>
            </p:nvSpPr>
            <p:spPr bwMode="auto">
              <a:xfrm>
                <a:off x="3079" y="686"/>
                <a:ext cx="37" cy="73"/>
              </a:xfrm>
              <a:custGeom>
                <a:avLst/>
                <a:gdLst>
                  <a:gd name="T0" fmla="*/ 18 w 37"/>
                  <a:gd name="T1" fmla="*/ 0 h 73"/>
                  <a:gd name="T2" fmla="*/ 0 w 37"/>
                  <a:gd name="T3" fmla="*/ 69 h 73"/>
                  <a:gd name="T4" fmla="*/ 18 w 37"/>
                  <a:gd name="T5" fmla="*/ 73 h 73"/>
                  <a:gd name="T6" fmla="*/ 37 w 37"/>
                  <a:gd name="T7" fmla="*/ 5 h 73"/>
                  <a:gd name="T8" fmla="*/ 18 w 37"/>
                  <a:gd name="T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3">
                    <a:moveTo>
                      <a:pt x="18" y="0"/>
                    </a:moveTo>
                    <a:lnTo>
                      <a:pt x="0" y="69"/>
                    </a:lnTo>
                    <a:lnTo>
                      <a:pt x="18" y="73"/>
                    </a:lnTo>
                    <a:lnTo>
                      <a:pt x="37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C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468"/>
              <p:cNvSpPr/>
              <p:nvPr/>
            </p:nvSpPr>
            <p:spPr bwMode="auto">
              <a:xfrm>
                <a:off x="3085" y="687"/>
                <a:ext cx="24" cy="72"/>
              </a:xfrm>
              <a:custGeom>
                <a:avLst/>
                <a:gdLst>
                  <a:gd name="T0" fmla="*/ 98 w 108"/>
                  <a:gd name="T1" fmla="*/ 2 h 330"/>
                  <a:gd name="T2" fmla="*/ 107 w 108"/>
                  <a:gd name="T3" fmla="*/ 17 h 330"/>
                  <a:gd name="T4" fmla="*/ 25 w 108"/>
                  <a:gd name="T5" fmla="*/ 320 h 330"/>
                  <a:gd name="T6" fmla="*/ 10 w 108"/>
                  <a:gd name="T7" fmla="*/ 329 h 330"/>
                  <a:gd name="T8" fmla="*/ 10 w 108"/>
                  <a:gd name="T9" fmla="*/ 329 h 330"/>
                  <a:gd name="T10" fmla="*/ 1 w 108"/>
                  <a:gd name="T11" fmla="*/ 314 h 330"/>
                  <a:gd name="T12" fmla="*/ 83 w 108"/>
                  <a:gd name="T13" fmla="*/ 11 h 330"/>
                  <a:gd name="T14" fmla="*/ 98 w 108"/>
                  <a:gd name="T15" fmla="*/ 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330">
                    <a:moveTo>
                      <a:pt x="98" y="2"/>
                    </a:moveTo>
                    <a:cubicBezTo>
                      <a:pt x="104" y="4"/>
                      <a:pt x="108" y="10"/>
                      <a:pt x="107" y="17"/>
                    </a:cubicBezTo>
                    <a:cubicBezTo>
                      <a:pt x="25" y="320"/>
                      <a:pt x="25" y="320"/>
                      <a:pt x="25" y="320"/>
                    </a:cubicBezTo>
                    <a:cubicBezTo>
                      <a:pt x="24" y="327"/>
                      <a:pt x="17" y="330"/>
                      <a:pt x="10" y="329"/>
                    </a:cubicBezTo>
                    <a:cubicBezTo>
                      <a:pt x="10" y="329"/>
                      <a:pt x="10" y="329"/>
                      <a:pt x="10" y="329"/>
                    </a:cubicBezTo>
                    <a:cubicBezTo>
                      <a:pt x="4" y="327"/>
                      <a:pt x="0" y="320"/>
                      <a:pt x="1" y="314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5" y="4"/>
                      <a:pt x="91" y="0"/>
                      <a:pt x="98" y="2"/>
                    </a:cubicBezTo>
                    <a:close/>
                  </a:path>
                </a:pathLst>
              </a:custGeom>
              <a:solidFill>
                <a:srgbClr val="F0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469"/>
              <p:cNvSpPr/>
              <p:nvPr/>
            </p:nvSpPr>
            <p:spPr bwMode="auto">
              <a:xfrm>
                <a:off x="3094" y="689"/>
                <a:ext cx="24" cy="72"/>
              </a:xfrm>
              <a:custGeom>
                <a:avLst/>
                <a:gdLst>
                  <a:gd name="T0" fmla="*/ 99 w 109"/>
                  <a:gd name="T1" fmla="*/ 2 h 331"/>
                  <a:gd name="T2" fmla="*/ 108 w 109"/>
                  <a:gd name="T3" fmla="*/ 17 h 331"/>
                  <a:gd name="T4" fmla="*/ 26 w 109"/>
                  <a:gd name="T5" fmla="*/ 320 h 331"/>
                  <a:gd name="T6" fmla="*/ 11 w 109"/>
                  <a:gd name="T7" fmla="*/ 329 h 331"/>
                  <a:gd name="T8" fmla="*/ 11 w 109"/>
                  <a:gd name="T9" fmla="*/ 329 h 331"/>
                  <a:gd name="T10" fmla="*/ 2 w 109"/>
                  <a:gd name="T11" fmla="*/ 314 h 331"/>
                  <a:gd name="T12" fmla="*/ 84 w 109"/>
                  <a:gd name="T13" fmla="*/ 11 h 331"/>
                  <a:gd name="T14" fmla="*/ 99 w 109"/>
                  <a:gd name="T15" fmla="*/ 2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331">
                    <a:moveTo>
                      <a:pt x="99" y="2"/>
                    </a:moveTo>
                    <a:cubicBezTo>
                      <a:pt x="105" y="4"/>
                      <a:pt x="109" y="10"/>
                      <a:pt x="108" y="17"/>
                    </a:cubicBezTo>
                    <a:cubicBezTo>
                      <a:pt x="26" y="320"/>
                      <a:pt x="26" y="320"/>
                      <a:pt x="26" y="320"/>
                    </a:cubicBezTo>
                    <a:cubicBezTo>
                      <a:pt x="24" y="327"/>
                      <a:pt x="18" y="331"/>
                      <a:pt x="11" y="329"/>
                    </a:cubicBezTo>
                    <a:cubicBezTo>
                      <a:pt x="11" y="329"/>
                      <a:pt x="11" y="329"/>
                      <a:pt x="11" y="329"/>
                    </a:cubicBezTo>
                    <a:cubicBezTo>
                      <a:pt x="4" y="327"/>
                      <a:pt x="0" y="320"/>
                      <a:pt x="2" y="314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5" y="4"/>
                      <a:pt x="92" y="0"/>
                      <a:pt x="99" y="2"/>
                    </a:cubicBezTo>
                    <a:close/>
                  </a:path>
                </a:pathLst>
              </a:custGeom>
              <a:solidFill>
                <a:srgbClr val="F0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470"/>
              <p:cNvSpPr/>
              <p:nvPr/>
            </p:nvSpPr>
            <p:spPr bwMode="auto">
              <a:xfrm>
                <a:off x="3267" y="565"/>
                <a:ext cx="194" cy="277"/>
              </a:xfrm>
              <a:custGeom>
                <a:avLst/>
                <a:gdLst>
                  <a:gd name="T0" fmla="*/ 52 w 886"/>
                  <a:gd name="T1" fmla="*/ 319 h 1265"/>
                  <a:gd name="T2" fmla="*/ 139 w 886"/>
                  <a:gd name="T3" fmla="*/ 50 h 1265"/>
                  <a:gd name="T4" fmla="*/ 139 w 886"/>
                  <a:gd name="T5" fmla="*/ 50 h 1265"/>
                  <a:gd name="T6" fmla="*/ 413 w 886"/>
                  <a:gd name="T7" fmla="*/ 137 h 1265"/>
                  <a:gd name="T8" fmla="*/ 835 w 886"/>
                  <a:gd name="T9" fmla="*/ 946 h 1265"/>
                  <a:gd name="T10" fmla="*/ 747 w 886"/>
                  <a:gd name="T11" fmla="*/ 1215 h 1265"/>
                  <a:gd name="T12" fmla="*/ 747 w 886"/>
                  <a:gd name="T13" fmla="*/ 1215 h 1265"/>
                  <a:gd name="T14" fmla="*/ 474 w 886"/>
                  <a:gd name="T15" fmla="*/ 1128 h 1265"/>
                  <a:gd name="T16" fmla="*/ 52 w 886"/>
                  <a:gd name="T17" fmla="*/ 319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6" h="1265">
                    <a:moveTo>
                      <a:pt x="52" y="319"/>
                    </a:moveTo>
                    <a:cubicBezTo>
                      <a:pt x="0" y="221"/>
                      <a:pt x="40" y="101"/>
                      <a:pt x="139" y="50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239" y="0"/>
                      <a:pt x="361" y="39"/>
                      <a:pt x="413" y="137"/>
                    </a:cubicBezTo>
                    <a:cubicBezTo>
                      <a:pt x="835" y="946"/>
                      <a:pt x="835" y="946"/>
                      <a:pt x="835" y="946"/>
                    </a:cubicBezTo>
                    <a:cubicBezTo>
                      <a:pt x="886" y="1044"/>
                      <a:pt x="846" y="1165"/>
                      <a:pt x="747" y="1215"/>
                    </a:cubicBezTo>
                    <a:cubicBezTo>
                      <a:pt x="747" y="1215"/>
                      <a:pt x="747" y="1215"/>
                      <a:pt x="747" y="1215"/>
                    </a:cubicBezTo>
                    <a:cubicBezTo>
                      <a:pt x="647" y="1265"/>
                      <a:pt x="525" y="1227"/>
                      <a:pt x="474" y="1128"/>
                    </a:cubicBezTo>
                    <a:lnTo>
                      <a:pt x="52" y="319"/>
                    </a:lnTo>
                    <a:close/>
                  </a:path>
                </a:pathLst>
              </a:custGeom>
              <a:solidFill>
                <a:srgbClr val="ECC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471"/>
              <p:cNvSpPr/>
              <p:nvPr/>
            </p:nvSpPr>
            <p:spPr bwMode="auto">
              <a:xfrm>
                <a:off x="4207" y="1405"/>
                <a:ext cx="226" cy="610"/>
              </a:xfrm>
              <a:custGeom>
                <a:avLst/>
                <a:gdLst>
                  <a:gd name="T0" fmla="*/ 0 w 226"/>
                  <a:gd name="T1" fmla="*/ 588 h 610"/>
                  <a:gd name="T2" fmla="*/ 129 w 226"/>
                  <a:gd name="T3" fmla="*/ 0 h 610"/>
                  <a:gd name="T4" fmla="*/ 226 w 226"/>
                  <a:gd name="T5" fmla="*/ 23 h 610"/>
                  <a:gd name="T6" fmla="*/ 97 w 226"/>
                  <a:gd name="T7" fmla="*/ 610 h 610"/>
                  <a:gd name="T8" fmla="*/ 0 w 226"/>
                  <a:gd name="T9" fmla="*/ 588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610">
                    <a:moveTo>
                      <a:pt x="0" y="588"/>
                    </a:moveTo>
                    <a:lnTo>
                      <a:pt x="129" y="0"/>
                    </a:lnTo>
                    <a:lnTo>
                      <a:pt x="226" y="23"/>
                    </a:lnTo>
                    <a:lnTo>
                      <a:pt x="97" y="610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rgbClr val="F1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 472"/>
              <p:cNvSpPr/>
              <p:nvPr/>
            </p:nvSpPr>
            <p:spPr bwMode="auto">
              <a:xfrm>
                <a:off x="4332" y="1423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21 w 21"/>
                  <a:gd name="T3" fmla="*/ 5 h 5"/>
                  <a:gd name="T4" fmla="*/ 0 w 2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Line 473"/>
              <p:cNvSpPr>
                <a:spLocks noChangeShapeType="1"/>
              </p:cNvSpPr>
              <p:nvPr/>
            </p:nvSpPr>
            <p:spPr bwMode="auto">
              <a:xfrm>
                <a:off x="4332" y="1423"/>
                <a:ext cx="21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 474"/>
              <p:cNvSpPr/>
              <p:nvPr/>
            </p:nvSpPr>
            <p:spPr bwMode="auto">
              <a:xfrm>
                <a:off x="4332" y="142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 475"/>
              <p:cNvSpPr/>
              <p:nvPr/>
            </p:nvSpPr>
            <p:spPr bwMode="auto">
              <a:xfrm>
                <a:off x="4330" y="1432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11 w 11"/>
                  <a:gd name="T3" fmla="*/ 3 h 3"/>
                  <a:gd name="T4" fmla="*/ 0 w 1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1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Line 476"/>
              <p:cNvSpPr>
                <a:spLocks noChangeShapeType="1"/>
              </p:cNvSpPr>
              <p:nvPr/>
            </p:nvSpPr>
            <p:spPr bwMode="auto">
              <a:xfrm>
                <a:off x="4330" y="1432"/>
                <a:ext cx="11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477"/>
              <p:cNvSpPr/>
              <p:nvPr/>
            </p:nvSpPr>
            <p:spPr bwMode="auto">
              <a:xfrm>
                <a:off x="4330" y="1430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 478"/>
              <p:cNvSpPr/>
              <p:nvPr/>
            </p:nvSpPr>
            <p:spPr bwMode="auto">
              <a:xfrm>
                <a:off x="4329" y="1441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Line 479"/>
              <p:cNvSpPr>
                <a:spLocks noChangeShapeType="1"/>
              </p:cNvSpPr>
              <p:nvPr/>
            </p:nvSpPr>
            <p:spPr bwMode="auto">
              <a:xfrm>
                <a:off x="4329" y="1441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 480"/>
              <p:cNvSpPr/>
              <p:nvPr/>
            </p:nvSpPr>
            <p:spPr bwMode="auto">
              <a:xfrm>
                <a:off x="4328" y="143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 481"/>
              <p:cNvSpPr/>
              <p:nvPr/>
            </p:nvSpPr>
            <p:spPr bwMode="auto">
              <a:xfrm>
                <a:off x="4326" y="1451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2 h 2"/>
                  <a:gd name="T4" fmla="*/ 0 w 1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Line 482"/>
              <p:cNvSpPr>
                <a:spLocks noChangeShapeType="1"/>
              </p:cNvSpPr>
              <p:nvPr/>
            </p:nvSpPr>
            <p:spPr bwMode="auto">
              <a:xfrm>
                <a:off x="4326" y="1451"/>
                <a:ext cx="11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 483"/>
              <p:cNvSpPr/>
              <p:nvPr/>
            </p:nvSpPr>
            <p:spPr bwMode="auto">
              <a:xfrm>
                <a:off x="4326" y="1448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Freeform 484"/>
              <p:cNvSpPr/>
              <p:nvPr/>
            </p:nvSpPr>
            <p:spPr bwMode="auto">
              <a:xfrm>
                <a:off x="4324" y="146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Line 485"/>
              <p:cNvSpPr>
                <a:spLocks noChangeShapeType="1"/>
              </p:cNvSpPr>
              <p:nvPr/>
            </p:nvSpPr>
            <p:spPr bwMode="auto">
              <a:xfrm>
                <a:off x="4324" y="146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Freeform 486"/>
              <p:cNvSpPr/>
              <p:nvPr/>
            </p:nvSpPr>
            <p:spPr bwMode="auto">
              <a:xfrm>
                <a:off x="4324" y="145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Freeform 487"/>
              <p:cNvSpPr/>
              <p:nvPr/>
            </p:nvSpPr>
            <p:spPr bwMode="auto">
              <a:xfrm>
                <a:off x="4322" y="146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Line 488"/>
              <p:cNvSpPr>
                <a:spLocks noChangeShapeType="1"/>
              </p:cNvSpPr>
              <p:nvPr/>
            </p:nvSpPr>
            <p:spPr bwMode="auto">
              <a:xfrm>
                <a:off x="4322" y="146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Freeform 489"/>
              <p:cNvSpPr/>
              <p:nvPr/>
            </p:nvSpPr>
            <p:spPr bwMode="auto">
              <a:xfrm>
                <a:off x="4322" y="1467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Freeform 490"/>
              <p:cNvSpPr/>
              <p:nvPr/>
            </p:nvSpPr>
            <p:spPr bwMode="auto">
              <a:xfrm>
                <a:off x="4320" y="1478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21 w 21"/>
                  <a:gd name="T3" fmla="*/ 5 h 5"/>
                  <a:gd name="T4" fmla="*/ 0 w 2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2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Line 491"/>
              <p:cNvSpPr>
                <a:spLocks noChangeShapeType="1"/>
              </p:cNvSpPr>
              <p:nvPr/>
            </p:nvSpPr>
            <p:spPr bwMode="auto">
              <a:xfrm>
                <a:off x="4320" y="1478"/>
                <a:ext cx="21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Freeform 492"/>
              <p:cNvSpPr/>
              <p:nvPr/>
            </p:nvSpPr>
            <p:spPr bwMode="auto">
              <a:xfrm>
                <a:off x="4320" y="1476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Freeform 493"/>
              <p:cNvSpPr/>
              <p:nvPr/>
            </p:nvSpPr>
            <p:spPr bwMode="auto">
              <a:xfrm>
                <a:off x="4318" y="1487"/>
                <a:ext cx="11" cy="2"/>
              </a:xfrm>
              <a:custGeom>
                <a:avLst/>
                <a:gdLst>
                  <a:gd name="T0" fmla="*/ 0 w 11"/>
                  <a:gd name="T1" fmla="*/ 0 h 2"/>
                  <a:gd name="T2" fmla="*/ 11 w 11"/>
                  <a:gd name="T3" fmla="*/ 2 h 2"/>
                  <a:gd name="T4" fmla="*/ 0 w 1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Line 494"/>
              <p:cNvSpPr>
                <a:spLocks noChangeShapeType="1"/>
              </p:cNvSpPr>
              <p:nvPr/>
            </p:nvSpPr>
            <p:spPr bwMode="auto">
              <a:xfrm>
                <a:off x="4318" y="1487"/>
                <a:ext cx="11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Freeform 495"/>
              <p:cNvSpPr/>
              <p:nvPr/>
            </p:nvSpPr>
            <p:spPr bwMode="auto">
              <a:xfrm>
                <a:off x="4318" y="1485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Freeform 496"/>
              <p:cNvSpPr/>
              <p:nvPr/>
            </p:nvSpPr>
            <p:spPr bwMode="auto">
              <a:xfrm>
                <a:off x="4316" y="1496"/>
                <a:ext cx="11" cy="3"/>
              </a:xfrm>
              <a:custGeom>
                <a:avLst/>
                <a:gdLst>
                  <a:gd name="T0" fmla="*/ 0 w 11"/>
                  <a:gd name="T1" fmla="*/ 0 h 3"/>
                  <a:gd name="T2" fmla="*/ 11 w 11"/>
                  <a:gd name="T3" fmla="*/ 3 h 3"/>
                  <a:gd name="T4" fmla="*/ 0 w 1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0" y="0"/>
                    </a:moveTo>
                    <a:lnTo>
                      <a:pt x="1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Line 497"/>
              <p:cNvSpPr>
                <a:spLocks noChangeShapeType="1"/>
              </p:cNvSpPr>
              <p:nvPr/>
            </p:nvSpPr>
            <p:spPr bwMode="auto">
              <a:xfrm>
                <a:off x="4316" y="1496"/>
                <a:ext cx="11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Freeform 498"/>
              <p:cNvSpPr/>
              <p:nvPr/>
            </p:nvSpPr>
            <p:spPr bwMode="auto">
              <a:xfrm>
                <a:off x="4316" y="149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Freeform 499"/>
              <p:cNvSpPr/>
              <p:nvPr/>
            </p:nvSpPr>
            <p:spPr bwMode="auto">
              <a:xfrm>
                <a:off x="4314" y="1505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Line 500"/>
              <p:cNvSpPr>
                <a:spLocks noChangeShapeType="1"/>
              </p:cNvSpPr>
              <p:nvPr/>
            </p:nvSpPr>
            <p:spPr bwMode="auto">
              <a:xfrm>
                <a:off x="4314" y="1505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Freeform 501"/>
              <p:cNvSpPr/>
              <p:nvPr/>
            </p:nvSpPr>
            <p:spPr bwMode="auto">
              <a:xfrm>
                <a:off x="4314" y="150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Freeform 502"/>
              <p:cNvSpPr/>
              <p:nvPr/>
            </p:nvSpPr>
            <p:spPr bwMode="auto">
              <a:xfrm>
                <a:off x="4312" y="151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Line 503"/>
              <p:cNvSpPr>
                <a:spLocks noChangeShapeType="1"/>
              </p:cNvSpPr>
              <p:nvPr/>
            </p:nvSpPr>
            <p:spPr bwMode="auto">
              <a:xfrm>
                <a:off x="4312" y="151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Freeform 504"/>
              <p:cNvSpPr/>
              <p:nvPr/>
            </p:nvSpPr>
            <p:spPr bwMode="auto">
              <a:xfrm>
                <a:off x="4312" y="1512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Freeform 505"/>
              <p:cNvSpPr/>
              <p:nvPr/>
            </p:nvSpPr>
            <p:spPr bwMode="auto">
              <a:xfrm>
                <a:off x="4310" y="152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Line 506"/>
              <p:cNvSpPr>
                <a:spLocks noChangeShapeType="1"/>
              </p:cNvSpPr>
              <p:nvPr/>
            </p:nvSpPr>
            <p:spPr bwMode="auto">
              <a:xfrm>
                <a:off x="4310" y="152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Freeform 507"/>
              <p:cNvSpPr/>
              <p:nvPr/>
            </p:nvSpPr>
            <p:spPr bwMode="auto">
              <a:xfrm>
                <a:off x="4310" y="152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Freeform 508"/>
              <p:cNvSpPr/>
              <p:nvPr/>
            </p:nvSpPr>
            <p:spPr bwMode="auto">
              <a:xfrm>
                <a:off x="4308" y="1533"/>
                <a:ext cx="21" cy="4"/>
              </a:xfrm>
              <a:custGeom>
                <a:avLst/>
                <a:gdLst>
                  <a:gd name="T0" fmla="*/ 0 w 21"/>
                  <a:gd name="T1" fmla="*/ 0 h 4"/>
                  <a:gd name="T2" fmla="*/ 21 w 21"/>
                  <a:gd name="T3" fmla="*/ 4 h 4"/>
                  <a:gd name="T4" fmla="*/ 0 w 2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4">
                    <a:moveTo>
                      <a:pt x="0" y="0"/>
                    </a:moveTo>
                    <a:lnTo>
                      <a:pt x="2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Line 509"/>
              <p:cNvSpPr>
                <a:spLocks noChangeShapeType="1"/>
              </p:cNvSpPr>
              <p:nvPr/>
            </p:nvSpPr>
            <p:spPr bwMode="auto">
              <a:xfrm>
                <a:off x="4308" y="1533"/>
                <a:ext cx="21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Freeform 510"/>
              <p:cNvSpPr/>
              <p:nvPr/>
            </p:nvSpPr>
            <p:spPr bwMode="auto">
              <a:xfrm>
                <a:off x="4308" y="153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1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Freeform 511"/>
              <p:cNvSpPr/>
              <p:nvPr/>
            </p:nvSpPr>
            <p:spPr bwMode="auto">
              <a:xfrm>
                <a:off x="4306" y="154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9" name="Line 512"/>
              <p:cNvSpPr>
                <a:spLocks noChangeShapeType="1"/>
              </p:cNvSpPr>
              <p:nvPr/>
            </p:nvSpPr>
            <p:spPr bwMode="auto">
              <a:xfrm>
                <a:off x="4306" y="154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Freeform 513"/>
              <p:cNvSpPr/>
              <p:nvPr/>
            </p:nvSpPr>
            <p:spPr bwMode="auto">
              <a:xfrm>
                <a:off x="4306" y="1540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Freeform 514"/>
              <p:cNvSpPr/>
              <p:nvPr/>
            </p:nvSpPr>
            <p:spPr bwMode="auto">
              <a:xfrm>
                <a:off x="4304" y="155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Line 515"/>
              <p:cNvSpPr>
                <a:spLocks noChangeShapeType="1"/>
              </p:cNvSpPr>
              <p:nvPr/>
            </p:nvSpPr>
            <p:spPr bwMode="auto">
              <a:xfrm>
                <a:off x="4304" y="155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Freeform 516"/>
              <p:cNvSpPr/>
              <p:nvPr/>
            </p:nvSpPr>
            <p:spPr bwMode="auto">
              <a:xfrm>
                <a:off x="4304" y="154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Freeform 517"/>
              <p:cNvSpPr/>
              <p:nvPr/>
            </p:nvSpPr>
            <p:spPr bwMode="auto">
              <a:xfrm>
                <a:off x="4302" y="1560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Line 518"/>
              <p:cNvSpPr>
                <a:spLocks noChangeShapeType="1"/>
              </p:cNvSpPr>
              <p:nvPr/>
            </p:nvSpPr>
            <p:spPr bwMode="auto">
              <a:xfrm>
                <a:off x="4302" y="1560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Freeform 519"/>
              <p:cNvSpPr/>
              <p:nvPr/>
            </p:nvSpPr>
            <p:spPr bwMode="auto">
              <a:xfrm>
                <a:off x="4302" y="1558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Freeform 520"/>
              <p:cNvSpPr/>
              <p:nvPr/>
            </p:nvSpPr>
            <p:spPr bwMode="auto">
              <a:xfrm>
                <a:off x="4300" y="1569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Line 521"/>
              <p:cNvSpPr>
                <a:spLocks noChangeShapeType="1"/>
              </p:cNvSpPr>
              <p:nvPr/>
            </p:nvSpPr>
            <p:spPr bwMode="auto">
              <a:xfrm>
                <a:off x="4300" y="1569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Freeform 522"/>
              <p:cNvSpPr/>
              <p:nvPr/>
            </p:nvSpPr>
            <p:spPr bwMode="auto">
              <a:xfrm>
                <a:off x="4300" y="156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Freeform 523"/>
              <p:cNvSpPr/>
              <p:nvPr/>
            </p:nvSpPr>
            <p:spPr bwMode="auto">
              <a:xfrm>
                <a:off x="4298" y="157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Line 524"/>
              <p:cNvSpPr>
                <a:spLocks noChangeShapeType="1"/>
              </p:cNvSpPr>
              <p:nvPr/>
            </p:nvSpPr>
            <p:spPr bwMode="auto">
              <a:xfrm>
                <a:off x="4298" y="157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Freeform 525"/>
              <p:cNvSpPr/>
              <p:nvPr/>
            </p:nvSpPr>
            <p:spPr bwMode="auto">
              <a:xfrm>
                <a:off x="4298" y="1576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Freeform 526"/>
              <p:cNvSpPr/>
              <p:nvPr/>
            </p:nvSpPr>
            <p:spPr bwMode="auto">
              <a:xfrm>
                <a:off x="4296" y="158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Line 527"/>
              <p:cNvSpPr>
                <a:spLocks noChangeShapeType="1"/>
              </p:cNvSpPr>
              <p:nvPr/>
            </p:nvSpPr>
            <p:spPr bwMode="auto">
              <a:xfrm>
                <a:off x="4296" y="1588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528"/>
              <p:cNvSpPr/>
              <p:nvPr/>
            </p:nvSpPr>
            <p:spPr bwMode="auto">
              <a:xfrm>
                <a:off x="4296" y="1585"/>
                <a:ext cx="21" cy="10"/>
              </a:xfrm>
              <a:custGeom>
                <a:avLst/>
                <a:gdLst>
                  <a:gd name="T0" fmla="*/ 20 w 21"/>
                  <a:gd name="T1" fmla="*/ 10 h 10"/>
                  <a:gd name="T2" fmla="*/ 21 w 21"/>
                  <a:gd name="T3" fmla="*/ 5 h 10"/>
                  <a:gd name="T4" fmla="*/ 1 w 21"/>
                  <a:gd name="T5" fmla="*/ 0 h 10"/>
                  <a:gd name="T6" fmla="*/ 0 w 21"/>
                  <a:gd name="T7" fmla="*/ 5 h 10"/>
                  <a:gd name="T8" fmla="*/ 20 w 2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0" y="10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Freeform 529"/>
              <p:cNvSpPr/>
              <p:nvPr/>
            </p:nvSpPr>
            <p:spPr bwMode="auto">
              <a:xfrm>
                <a:off x="4294" y="1597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Line 530"/>
              <p:cNvSpPr>
                <a:spLocks noChangeShapeType="1"/>
              </p:cNvSpPr>
              <p:nvPr/>
            </p:nvSpPr>
            <p:spPr bwMode="auto">
              <a:xfrm>
                <a:off x="4294" y="1597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Freeform 531"/>
              <p:cNvSpPr/>
              <p:nvPr/>
            </p:nvSpPr>
            <p:spPr bwMode="auto">
              <a:xfrm>
                <a:off x="4294" y="1595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Freeform 532"/>
              <p:cNvSpPr/>
              <p:nvPr/>
            </p:nvSpPr>
            <p:spPr bwMode="auto">
              <a:xfrm>
                <a:off x="4292" y="160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Line 533"/>
              <p:cNvSpPr>
                <a:spLocks noChangeShapeType="1"/>
              </p:cNvSpPr>
              <p:nvPr/>
            </p:nvSpPr>
            <p:spPr bwMode="auto">
              <a:xfrm>
                <a:off x="4292" y="160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Freeform 534"/>
              <p:cNvSpPr/>
              <p:nvPr/>
            </p:nvSpPr>
            <p:spPr bwMode="auto">
              <a:xfrm>
                <a:off x="4292" y="160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Freeform 535"/>
              <p:cNvSpPr/>
              <p:nvPr/>
            </p:nvSpPr>
            <p:spPr bwMode="auto">
              <a:xfrm>
                <a:off x="4290" y="161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Line 536"/>
              <p:cNvSpPr>
                <a:spLocks noChangeShapeType="1"/>
              </p:cNvSpPr>
              <p:nvPr/>
            </p:nvSpPr>
            <p:spPr bwMode="auto">
              <a:xfrm>
                <a:off x="4290" y="161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Freeform 537"/>
              <p:cNvSpPr/>
              <p:nvPr/>
            </p:nvSpPr>
            <p:spPr bwMode="auto">
              <a:xfrm>
                <a:off x="4289" y="1613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2 h 7"/>
                  <a:gd name="T4" fmla="*/ 2 w 12"/>
                  <a:gd name="T5" fmla="*/ 0 h 7"/>
                  <a:gd name="T6" fmla="*/ 0 w 12"/>
                  <a:gd name="T7" fmla="*/ 4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Freeform 538"/>
              <p:cNvSpPr/>
              <p:nvPr/>
            </p:nvSpPr>
            <p:spPr bwMode="auto">
              <a:xfrm>
                <a:off x="4288" y="1624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Line 539"/>
              <p:cNvSpPr>
                <a:spLocks noChangeShapeType="1"/>
              </p:cNvSpPr>
              <p:nvPr/>
            </p:nvSpPr>
            <p:spPr bwMode="auto">
              <a:xfrm>
                <a:off x="4288" y="1624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Freeform 540"/>
              <p:cNvSpPr/>
              <p:nvPr/>
            </p:nvSpPr>
            <p:spPr bwMode="auto">
              <a:xfrm>
                <a:off x="4287" y="1622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3 h 7"/>
                  <a:gd name="T4" fmla="*/ 2 w 12"/>
                  <a:gd name="T5" fmla="*/ 0 h 7"/>
                  <a:gd name="T6" fmla="*/ 0 w 12"/>
                  <a:gd name="T7" fmla="*/ 5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3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Freeform 541"/>
              <p:cNvSpPr/>
              <p:nvPr/>
            </p:nvSpPr>
            <p:spPr bwMode="auto">
              <a:xfrm>
                <a:off x="4286" y="163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Line 542"/>
              <p:cNvSpPr>
                <a:spLocks noChangeShapeType="1"/>
              </p:cNvSpPr>
              <p:nvPr/>
            </p:nvSpPr>
            <p:spPr bwMode="auto">
              <a:xfrm>
                <a:off x="4286" y="163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0" name="Freeform 543"/>
              <p:cNvSpPr/>
              <p:nvPr/>
            </p:nvSpPr>
            <p:spPr bwMode="auto">
              <a:xfrm>
                <a:off x="4286" y="163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0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1" name="Freeform 544"/>
              <p:cNvSpPr/>
              <p:nvPr/>
            </p:nvSpPr>
            <p:spPr bwMode="auto">
              <a:xfrm>
                <a:off x="4284" y="1643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2" name="Line 545"/>
              <p:cNvSpPr>
                <a:spLocks noChangeShapeType="1"/>
              </p:cNvSpPr>
              <p:nvPr/>
            </p:nvSpPr>
            <p:spPr bwMode="auto">
              <a:xfrm>
                <a:off x="4284" y="1643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3" name="Freeform 546"/>
              <p:cNvSpPr/>
              <p:nvPr/>
            </p:nvSpPr>
            <p:spPr bwMode="auto">
              <a:xfrm>
                <a:off x="4284" y="1641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4 h 9"/>
                  <a:gd name="T4" fmla="*/ 0 w 21"/>
                  <a:gd name="T5" fmla="*/ 0 h 9"/>
                  <a:gd name="T6" fmla="*/ 0 w 21"/>
                  <a:gd name="T7" fmla="*/ 4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4" name="Freeform 547"/>
              <p:cNvSpPr/>
              <p:nvPr/>
            </p:nvSpPr>
            <p:spPr bwMode="auto">
              <a:xfrm>
                <a:off x="4282" y="165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" name="Line 548"/>
              <p:cNvSpPr>
                <a:spLocks noChangeShapeType="1"/>
              </p:cNvSpPr>
              <p:nvPr/>
            </p:nvSpPr>
            <p:spPr bwMode="auto">
              <a:xfrm>
                <a:off x="4282" y="165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6" name="Freeform 549"/>
              <p:cNvSpPr/>
              <p:nvPr/>
            </p:nvSpPr>
            <p:spPr bwMode="auto">
              <a:xfrm>
                <a:off x="4281" y="1650"/>
                <a:ext cx="12" cy="6"/>
              </a:xfrm>
              <a:custGeom>
                <a:avLst/>
                <a:gdLst>
                  <a:gd name="T0" fmla="*/ 11 w 12"/>
                  <a:gd name="T1" fmla="*/ 6 h 6"/>
                  <a:gd name="T2" fmla="*/ 12 w 12"/>
                  <a:gd name="T3" fmla="*/ 2 h 6"/>
                  <a:gd name="T4" fmla="*/ 1 w 12"/>
                  <a:gd name="T5" fmla="*/ 0 h 6"/>
                  <a:gd name="T6" fmla="*/ 0 w 12"/>
                  <a:gd name="T7" fmla="*/ 4 h 6"/>
                  <a:gd name="T8" fmla="*/ 11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1" y="6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7" name="Freeform 550"/>
              <p:cNvSpPr/>
              <p:nvPr/>
            </p:nvSpPr>
            <p:spPr bwMode="auto">
              <a:xfrm>
                <a:off x="4280" y="166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8" name="Line 551"/>
              <p:cNvSpPr>
                <a:spLocks noChangeShapeType="1"/>
              </p:cNvSpPr>
              <p:nvPr/>
            </p:nvSpPr>
            <p:spPr bwMode="auto">
              <a:xfrm>
                <a:off x="4280" y="166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9" name="Freeform 552"/>
              <p:cNvSpPr/>
              <p:nvPr/>
            </p:nvSpPr>
            <p:spPr bwMode="auto">
              <a:xfrm>
                <a:off x="4279" y="1659"/>
                <a:ext cx="12" cy="7"/>
              </a:xfrm>
              <a:custGeom>
                <a:avLst/>
                <a:gdLst>
                  <a:gd name="T0" fmla="*/ 10 w 12"/>
                  <a:gd name="T1" fmla="*/ 7 h 7"/>
                  <a:gd name="T2" fmla="*/ 12 w 12"/>
                  <a:gd name="T3" fmla="*/ 2 h 7"/>
                  <a:gd name="T4" fmla="*/ 1 w 12"/>
                  <a:gd name="T5" fmla="*/ 0 h 7"/>
                  <a:gd name="T6" fmla="*/ 0 w 12"/>
                  <a:gd name="T7" fmla="*/ 4 h 7"/>
                  <a:gd name="T8" fmla="*/ 10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0" y="7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0" name="Freeform 553"/>
              <p:cNvSpPr/>
              <p:nvPr/>
            </p:nvSpPr>
            <p:spPr bwMode="auto">
              <a:xfrm>
                <a:off x="4278" y="167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1" name="Line 554"/>
              <p:cNvSpPr>
                <a:spLocks noChangeShapeType="1"/>
              </p:cNvSpPr>
              <p:nvPr/>
            </p:nvSpPr>
            <p:spPr bwMode="auto">
              <a:xfrm>
                <a:off x="4278" y="167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2" name="Freeform 555"/>
              <p:cNvSpPr/>
              <p:nvPr/>
            </p:nvSpPr>
            <p:spPr bwMode="auto">
              <a:xfrm>
                <a:off x="4277" y="1668"/>
                <a:ext cx="12" cy="7"/>
              </a:xfrm>
              <a:custGeom>
                <a:avLst/>
                <a:gdLst>
                  <a:gd name="T0" fmla="*/ 10 w 12"/>
                  <a:gd name="T1" fmla="*/ 7 h 7"/>
                  <a:gd name="T2" fmla="*/ 12 w 12"/>
                  <a:gd name="T3" fmla="*/ 2 h 7"/>
                  <a:gd name="T4" fmla="*/ 2 w 12"/>
                  <a:gd name="T5" fmla="*/ 0 h 7"/>
                  <a:gd name="T6" fmla="*/ 0 w 12"/>
                  <a:gd name="T7" fmla="*/ 4 h 7"/>
                  <a:gd name="T8" fmla="*/ 10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0" y="7"/>
                    </a:moveTo>
                    <a:lnTo>
                      <a:pt x="12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3" name="Freeform 556"/>
              <p:cNvSpPr/>
              <p:nvPr/>
            </p:nvSpPr>
            <p:spPr bwMode="auto">
              <a:xfrm>
                <a:off x="4276" y="1679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4" name="Line 557"/>
              <p:cNvSpPr>
                <a:spLocks noChangeShapeType="1"/>
              </p:cNvSpPr>
              <p:nvPr/>
            </p:nvSpPr>
            <p:spPr bwMode="auto">
              <a:xfrm>
                <a:off x="4276" y="1679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5" name="Freeform 558"/>
              <p:cNvSpPr/>
              <p:nvPr/>
            </p:nvSpPr>
            <p:spPr bwMode="auto">
              <a:xfrm>
                <a:off x="4275" y="1677"/>
                <a:ext cx="12" cy="7"/>
              </a:xfrm>
              <a:custGeom>
                <a:avLst/>
                <a:gdLst>
                  <a:gd name="T0" fmla="*/ 11 w 12"/>
                  <a:gd name="T1" fmla="*/ 7 h 7"/>
                  <a:gd name="T2" fmla="*/ 12 w 12"/>
                  <a:gd name="T3" fmla="*/ 2 h 7"/>
                  <a:gd name="T4" fmla="*/ 1 w 12"/>
                  <a:gd name="T5" fmla="*/ 0 h 7"/>
                  <a:gd name="T6" fmla="*/ 0 w 12"/>
                  <a:gd name="T7" fmla="*/ 5 h 7"/>
                  <a:gd name="T8" fmla="*/ 11 w 12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11" y="7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6" name="Freeform 559"/>
              <p:cNvSpPr/>
              <p:nvPr/>
            </p:nvSpPr>
            <p:spPr bwMode="auto">
              <a:xfrm>
                <a:off x="4274" y="1688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Line 560"/>
              <p:cNvSpPr>
                <a:spLocks noChangeShapeType="1"/>
              </p:cNvSpPr>
              <p:nvPr/>
            </p:nvSpPr>
            <p:spPr bwMode="auto">
              <a:xfrm>
                <a:off x="4274" y="1688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8" name="Freeform 561"/>
              <p:cNvSpPr/>
              <p:nvPr/>
            </p:nvSpPr>
            <p:spPr bwMode="auto">
              <a:xfrm>
                <a:off x="4273" y="1686"/>
                <a:ext cx="11" cy="7"/>
              </a:xfrm>
              <a:custGeom>
                <a:avLst/>
                <a:gdLst>
                  <a:gd name="T0" fmla="*/ 11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1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9" name="Freeform 562"/>
              <p:cNvSpPr/>
              <p:nvPr/>
            </p:nvSpPr>
            <p:spPr bwMode="auto">
              <a:xfrm>
                <a:off x="4272" y="1698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4 h 4"/>
                  <a:gd name="T4" fmla="*/ 0 w 2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0" name="Line 563"/>
              <p:cNvSpPr>
                <a:spLocks noChangeShapeType="1"/>
              </p:cNvSpPr>
              <p:nvPr/>
            </p:nvSpPr>
            <p:spPr bwMode="auto">
              <a:xfrm>
                <a:off x="4272" y="1698"/>
                <a:ext cx="20" cy="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1" name="Freeform 564"/>
              <p:cNvSpPr/>
              <p:nvPr/>
            </p:nvSpPr>
            <p:spPr bwMode="auto">
              <a:xfrm>
                <a:off x="4271" y="1695"/>
                <a:ext cx="22" cy="9"/>
              </a:xfrm>
              <a:custGeom>
                <a:avLst/>
                <a:gdLst>
                  <a:gd name="T0" fmla="*/ 21 w 22"/>
                  <a:gd name="T1" fmla="*/ 9 h 9"/>
                  <a:gd name="T2" fmla="*/ 22 w 22"/>
                  <a:gd name="T3" fmla="*/ 5 h 9"/>
                  <a:gd name="T4" fmla="*/ 1 w 22"/>
                  <a:gd name="T5" fmla="*/ 0 h 9"/>
                  <a:gd name="T6" fmla="*/ 0 w 22"/>
                  <a:gd name="T7" fmla="*/ 5 h 9"/>
                  <a:gd name="T8" fmla="*/ 21 w 2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1" y="9"/>
                    </a:moveTo>
                    <a:lnTo>
                      <a:pt x="22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2" name="Freeform 565"/>
              <p:cNvSpPr/>
              <p:nvPr/>
            </p:nvSpPr>
            <p:spPr bwMode="auto">
              <a:xfrm>
                <a:off x="4270" y="1707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3" name="Line 566"/>
              <p:cNvSpPr>
                <a:spLocks noChangeShapeType="1"/>
              </p:cNvSpPr>
              <p:nvPr/>
            </p:nvSpPr>
            <p:spPr bwMode="auto">
              <a:xfrm>
                <a:off x="4270" y="1707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4" name="Freeform 567"/>
              <p:cNvSpPr/>
              <p:nvPr/>
            </p:nvSpPr>
            <p:spPr bwMode="auto">
              <a:xfrm>
                <a:off x="4269" y="1705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5" name="Freeform 568"/>
              <p:cNvSpPr/>
              <p:nvPr/>
            </p:nvSpPr>
            <p:spPr bwMode="auto">
              <a:xfrm>
                <a:off x="4268" y="171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6" name="Line 569"/>
              <p:cNvSpPr>
                <a:spLocks noChangeShapeType="1"/>
              </p:cNvSpPr>
              <p:nvPr/>
            </p:nvSpPr>
            <p:spPr bwMode="auto">
              <a:xfrm>
                <a:off x="4268" y="171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7" name="Freeform 570"/>
              <p:cNvSpPr/>
              <p:nvPr/>
            </p:nvSpPr>
            <p:spPr bwMode="auto">
              <a:xfrm>
                <a:off x="4267" y="1714"/>
                <a:ext cx="12" cy="6"/>
              </a:xfrm>
              <a:custGeom>
                <a:avLst/>
                <a:gdLst>
                  <a:gd name="T0" fmla="*/ 10 w 12"/>
                  <a:gd name="T1" fmla="*/ 6 h 6"/>
                  <a:gd name="T2" fmla="*/ 12 w 12"/>
                  <a:gd name="T3" fmla="*/ 2 h 6"/>
                  <a:gd name="T4" fmla="*/ 1 w 12"/>
                  <a:gd name="T5" fmla="*/ 0 h 6"/>
                  <a:gd name="T6" fmla="*/ 0 w 12"/>
                  <a:gd name="T7" fmla="*/ 4 h 6"/>
                  <a:gd name="T8" fmla="*/ 1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0" y="6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Freeform 571"/>
              <p:cNvSpPr/>
              <p:nvPr/>
            </p:nvSpPr>
            <p:spPr bwMode="auto">
              <a:xfrm>
                <a:off x="4266" y="1725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9" name="Line 572"/>
              <p:cNvSpPr>
                <a:spLocks noChangeShapeType="1"/>
              </p:cNvSpPr>
              <p:nvPr/>
            </p:nvSpPr>
            <p:spPr bwMode="auto">
              <a:xfrm>
                <a:off x="4266" y="1725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0" name="Freeform 573"/>
              <p:cNvSpPr/>
              <p:nvPr/>
            </p:nvSpPr>
            <p:spPr bwMode="auto">
              <a:xfrm>
                <a:off x="4265" y="172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1" name="Freeform 574"/>
              <p:cNvSpPr/>
              <p:nvPr/>
            </p:nvSpPr>
            <p:spPr bwMode="auto">
              <a:xfrm>
                <a:off x="4264" y="1734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2" name="Line 575"/>
              <p:cNvSpPr>
                <a:spLocks noChangeShapeType="1"/>
              </p:cNvSpPr>
              <p:nvPr/>
            </p:nvSpPr>
            <p:spPr bwMode="auto">
              <a:xfrm>
                <a:off x="4264" y="1734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3" name="Freeform 576"/>
              <p:cNvSpPr/>
              <p:nvPr/>
            </p:nvSpPr>
            <p:spPr bwMode="auto">
              <a:xfrm>
                <a:off x="4263" y="1732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4" name="Freeform 577"/>
              <p:cNvSpPr/>
              <p:nvPr/>
            </p:nvSpPr>
            <p:spPr bwMode="auto">
              <a:xfrm>
                <a:off x="4262" y="1743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5" name="Line 578"/>
              <p:cNvSpPr>
                <a:spLocks noChangeShapeType="1"/>
              </p:cNvSpPr>
              <p:nvPr/>
            </p:nvSpPr>
            <p:spPr bwMode="auto">
              <a:xfrm>
                <a:off x="4262" y="1743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6" name="Freeform 579"/>
              <p:cNvSpPr/>
              <p:nvPr/>
            </p:nvSpPr>
            <p:spPr bwMode="auto">
              <a:xfrm>
                <a:off x="4261" y="1741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7" name="Freeform 580"/>
              <p:cNvSpPr/>
              <p:nvPr/>
            </p:nvSpPr>
            <p:spPr bwMode="auto">
              <a:xfrm>
                <a:off x="4260" y="1752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20 w 20"/>
                  <a:gd name="T3" fmla="*/ 5 h 5"/>
                  <a:gd name="T4" fmla="*/ 0 w 2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8" name="Line 581"/>
              <p:cNvSpPr>
                <a:spLocks noChangeShapeType="1"/>
              </p:cNvSpPr>
              <p:nvPr/>
            </p:nvSpPr>
            <p:spPr bwMode="auto">
              <a:xfrm>
                <a:off x="4260" y="1752"/>
                <a:ext cx="20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9" name="Freeform 582"/>
              <p:cNvSpPr/>
              <p:nvPr/>
            </p:nvSpPr>
            <p:spPr bwMode="auto">
              <a:xfrm>
                <a:off x="4259" y="1750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5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0" name="Freeform 583"/>
              <p:cNvSpPr/>
              <p:nvPr/>
            </p:nvSpPr>
            <p:spPr bwMode="auto">
              <a:xfrm>
                <a:off x="4258" y="176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1" name="Line 584"/>
              <p:cNvSpPr>
                <a:spLocks noChangeShapeType="1"/>
              </p:cNvSpPr>
              <p:nvPr/>
            </p:nvSpPr>
            <p:spPr bwMode="auto">
              <a:xfrm>
                <a:off x="4258" y="1762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2" name="Freeform 585"/>
              <p:cNvSpPr/>
              <p:nvPr/>
            </p:nvSpPr>
            <p:spPr bwMode="auto">
              <a:xfrm>
                <a:off x="4257" y="1759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3" name="Freeform 586"/>
              <p:cNvSpPr/>
              <p:nvPr/>
            </p:nvSpPr>
            <p:spPr bwMode="auto">
              <a:xfrm>
                <a:off x="4256" y="1771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4" name="Line 587"/>
              <p:cNvSpPr>
                <a:spLocks noChangeShapeType="1"/>
              </p:cNvSpPr>
              <p:nvPr/>
            </p:nvSpPr>
            <p:spPr bwMode="auto">
              <a:xfrm>
                <a:off x="4256" y="1771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5" name="Freeform 588"/>
              <p:cNvSpPr/>
              <p:nvPr/>
            </p:nvSpPr>
            <p:spPr bwMode="auto">
              <a:xfrm>
                <a:off x="4255" y="1769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6" name="Freeform 589"/>
              <p:cNvSpPr/>
              <p:nvPr/>
            </p:nvSpPr>
            <p:spPr bwMode="auto">
              <a:xfrm>
                <a:off x="4254" y="1780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7" name="Line 590"/>
              <p:cNvSpPr>
                <a:spLocks noChangeShapeType="1"/>
              </p:cNvSpPr>
              <p:nvPr/>
            </p:nvSpPr>
            <p:spPr bwMode="auto">
              <a:xfrm>
                <a:off x="4254" y="1780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8" name="Freeform 591"/>
              <p:cNvSpPr/>
              <p:nvPr/>
            </p:nvSpPr>
            <p:spPr bwMode="auto">
              <a:xfrm>
                <a:off x="4253" y="1778"/>
                <a:ext cx="11" cy="6"/>
              </a:xfrm>
              <a:custGeom>
                <a:avLst/>
                <a:gdLst>
                  <a:gd name="T0" fmla="*/ 10 w 11"/>
                  <a:gd name="T1" fmla="*/ 6 h 6"/>
                  <a:gd name="T2" fmla="*/ 11 w 11"/>
                  <a:gd name="T3" fmla="*/ 2 h 6"/>
                  <a:gd name="T4" fmla="*/ 1 w 11"/>
                  <a:gd name="T5" fmla="*/ 0 h 6"/>
                  <a:gd name="T6" fmla="*/ 0 w 11"/>
                  <a:gd name="T7" fmla="*/ 4 h 6"/>
                  <a:gd name="T8" fmla="*/ 10 w 11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0" y="6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9" name="Freeform 592"/>
              <p:cNvSpPr/>
              <p:nvPr/>
            </p:nvSpPr>
            <p:spPr bwMode="auto">
              <a:xfrm>
                <a:off x="4252" y="1789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0" name="Line 593"/>
              <p:cNvSpPr>
                <a:spLocks noChangeShapeType="1"/>
              </p:cNvSpPr>
              <p:nvPr/>
            </p:nvSpPr>
            <p:spPr bwMode="auto">
              <a:xfrm>
                <a:off x="4252" y="1789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1" name="Freeform 594"/>
              <p:cNvSpPr/>
              <p:nvPr/>
            </p:nvSpPr>
            <p:spPr bwMode="auto">
              <a:xfrm>
                <a:off x="4251" y="1787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2" name="Freeform 595"/>
              <p:cNvSpPr/>
              <p:nvPr/>
            </p:nvSpPr>
            <p:spPr bwMode="auto">
              <a:xfrm>
                <a:off x="4250" y="1798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3" name="Line 596"/>
              <p:cNvSpPr>
                <a:spLocks noChangeShapeType="1"/>
              </p:cNvSpPr>
              <p:nvPr/>
            </p:nvSpPr>
            <p:spPr bwMode="auto">
              <a:xfrm>
                <a:off x="4250" y="1798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4" name="Freeform 597"/>
              <p:cNvSpPr/>
              <p:nvPr/>
            </p:nvSpPr>
            <p:spPr bwMode="auto">
              <a:xfrm>
                <a:off x="4249" y="1796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2 h 7"/>
                  <a:gd name="T4" fmla="*/ 1 w 11"/>
                  <a:gd name="T5" fmla="*/ 0 h 7"/>
                  <a:gd name="T6" fmla="*/ 0 w 11"/>
                  <a:gd name="T7" fmla="*/ 4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2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5" name="Freeform 598"/>
              <p:cNvSpPr/>
              <p:nvPr/>
            </p:nvSpPr>
            <p:spPr bwMode="auto">
              <a:xfrm>
                <a:off x="4248" y="1807"/>
                <a:ext cx="20" cy="5"/>
              </a:xfrm>
              <a:custGeom>
                <a:avLst/>
                <a:gdLst>
                  <a:gd name="T0" fmla="*/ 0 w 20"/>
                  <a:gd name="T1" fmla="*/ 0 h 5"/>
                  <a:gd name="T2" fmla="*/ 20 w 20"/>
                  <a:gd name="T3" fmla="*/ 5 h 5"/>
                  <a:gd name="T4" fmla="*/ 0 w 2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6" name="Line 599"/>
              <p:cNvSpPr>
                <a:spLocks noChangeShapeType="1"/>
              </p:cNvSpPr>
              <p:nvPr/>
            </p:nvSpPr>
            <p:spPr bwMode="auto">
              <a:xfrm>
                <a:off x="4248" y="1807"/>
                <a:ext cx="20" cy="5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7" name="Freeform 600"/>
              <p:cNvSpPr/>
              <p:nvPr/>
            </p:nvSpPr>
            <p:spPr bwMode="auto">
              <a:xfrm>
                <a:off x="4247" y="1805"/>
                <a:ext cx="21" cy="9"/>
              </a:xfrm>
              <a:custGeom>
                <a:avLst/>
                <a:gdLst>
                  <a:gd name="T0" fmla="*/ 20 w 21"/>
                  <a:gd name="T1" fmla="*/ 9 h 9"/>
                  <a:gd name="T2" fmla="*/ 21 w 21"/>
                  <a:gd name="T3" fmla="*/ 5 h 9"/>
                  <a:gd name="T4" fmla="*/ 1 w 21"/>
                  <a:gd name="T5" fmla="*/ 0 h 9"/>
                  <a:gd name="T6" fmla="*/ 0 w 21"/>
                  <a:gd name="T7" fmla="*/ 5 h 9"/>
                  <a:gd name="T8" fmla="*/ 20 w 2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20" y="9"/>
                    </a:moveTo>
                    <a:lnTo>
                      <a:pt x="21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8" name="Freeform 601"/>
              <p:cNvSpPr/>
              <p:nvPr/>
            </p:nvSpPr>
            <p:spPr bwMode="auto">
              <a:xfrm>
                <a:off x="4246" y="1816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3 h 3"/>
                  <a:gd name="T4" fmla="*/ 0 w 10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1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9" name="Line 602"/>
              <p:cNvSpPr>
                <a:spLocks noChangeShapeType="1"/>
              </p:cNvSpPr>
              <p:nvPr/>
            </p:nvSpPr>
            <p:spPr bwMode="auto">
              <a:xfrm>
                <a:off x="4246" y="1816"/>
                <a:ext cx="10" cy="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0" name="Freeform 603"/>
              <p:cNvSpPr/>
              <p:nvPr/>
            </p:nvSpPr>
            <p:spPr bwMode="auto">
              <a:xfrm>
                <a:off x="4245" y="1814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1" name="Freeform 604"/>
              <p:cNvSpPr/>
              <p:nvPr/>
            </p:nvSpPr>
            <p:spPr bwMode="auto">
              <a:xfrm>
                <a:off x="4244" y="1826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AB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2" name="Line 605"/>
              <p:cNvSpPr>
                <a:spLocks noChangeShapeType="1"/>
              </p:cNvSpPr>
              <p:nvPr/>
            </p:nvSpPr>
            <p:spPr bwMode="auto">
              <a:xfrm>
                <a:off x="4244" y="1826"/>
                <a:ext cx="10" cy="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3" name="Freeform 606"/>
              <p:cNvSpPr/>
              <p:nvPr/>
            </p:nvSpPr>
            <p:spPr bwMode="auto">
              <a:xfrm>
                <a:off x="4243" y="1823"/>
                <a:ext cx="11" cy="7"/>
              </a:xfrm>
              <a:custGeom>
                <a:avLst/>
                <a:gdLst>
                  <a:gd name="T0" fmla="*/ 10 w 11"/>
                  <a:gd name="T1" fmla="*/ 7 h 7"/>
                  <a:gd name="T2" fmla="*/ 11 w 11"/>
                  <a:gd name="T3" fmla="*/ 3 h 7"/>
                  <a:gd name="T4" fmla="*/ 1 w 11"/>
                  <a:gd name="T5" fmla="*/ 0 h 7"/>
                  <a:gd name="T6" fmla="*/ 0 w 11"/>
                  <a:gd name="T7" fmla="*/ 5 h 7"/>
                  <a:gd name="T8" fmla="*/ 10 w 11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10" y="7"/>
                    </a:moveTo>
                    <a:lnTo>
                      <a:pt x="11" y="3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 608"/>
            <p:cNvSpPr/>
            <p:nvPr/>
          </p:nvSpPr>
          <p:spPr bwMode="auto">
            <a:xfrm>
              <a:off x="10028814" y="2807622"/>
              <a:ext cx="17745" cy="3226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Line 609"/>
            <p:cNvSpPr>
              <a:spLocks noChangeShapeType="1"/>
            </p:cNvSpPr>
            <p:nvPr/>
          </p:nvSpPr>
          <p:spPr bwMode="auto">
            <a:xfrm>
              <a:off x="10028814" y="2807622"/>
              <a:ext cx="17745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610"/>
            <p:cNvSpPr/>
            <p:nvPr/>
          </p:nvSpPr>
          <p:spPr bwMode="auto">
            <a:xfrm>
              <a:off x="10028814" y="2802783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611"/>
            <p:cNvSpPr/>
            <p:nvPr/>
          </p:nvSpPr>
          <p:spPr bwMode="auto">
            <a:xfrm>
              <a:off x="10025588" y="2822141"/>
              <a:ext cx="17745" cy="3226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Line 612"/>
            <p:cNvSpPr>
              <a:spLocks noChangeShapeType="1"/>
            </p:cNvSpPr>
            <p:nvPr/>
          </p:nvSpPr>
          <p:spPr bwMode="auto">
            <a:xfrm>
              <a:off x="10025588" y="2822141"/>
              <a:ext cx="17745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613"/>
            <p:cNvSpPr/>
            <p:nvPr/>
          </p:nvSpPr>
          <p:spPr bwMode="auto">
            <a:xfrm>
              <a:off x="10025588" y="2818915"/>
              <a:ext cx="17745" cy="9679"/>
            </a:xfrm>
            <a:custGeom>
              <a:avLst/>
              <a:gdLst>
                <a:gd name="T0" fmla="*/ 10 w 11"/>
                <a:gd name="T1" fmla="*/ 6 h 6"/>
                <a:gd name="T2" fmla="*/ 11 w 11"/>
                <a:gd name="T3" fmla="*/ 2 h 6"/>
                <a:gd name="T4" fmla="*/ 1 w 11"/>
                <a:gd name="T5" fmla="*/ 0 h 6"/>
                <a:gd name="T6" fmla="*/ 0 w 11"/>
                <a:gd name="T7" fmla="*/ 4 h 6"/>
                <a:gd name="T8" fmla="*/ 10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0" y="6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614"/>
            <p:cNvSpPr/>
            <p:nvPr/>
          </p:nvSpPr>
          <p:spPr bwMode="auto">
            <a:xfrm>
              <a:off x="10022363" y="2836660"/>
              <a:ext cx="17745" cy="3226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2 h 2"/>
                <a:gd name="T4" fmla="*/ 0 w 1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Line 615"/>
            <p:cNvSpPr>
              <a:spLocks noChangeShapeType="1"/>
            </p:cNvSpPr>
            <p:nvPr/>
          </p:nvSpPr>
          <p:spPr bwMode="auto">
            <a:xfrm>
              <a:off x="10022363" y="2836660"/>
              <a:ext cx="17745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616"/>
            <p:cNvSpPr/>
            <p:nvPr/>
          </p:nvSpPr>
          <p:spPr bwMode="auto">
            <a:xfrm>
              <a:off x="10022363" y="2833434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617"/>
            <p:cNvSpPr/>
            <p:nvPr/>
          </p:nvSpPr>
          <p:spPr bwMode="auto">
            <a:xfrm>
              <a:off x="10020749" y="2851179"/>
              <a:ext cx="32264" cy="8066"/>
            </a:xfrm>
            <a:custGeom>
              <a:avLst/>
              <a:gdLst>
                <a:gd name="T0" fmla="*/ 0 w 20"/>
                <a:gd name="T1" fmla="*/ 0 h 5"/>
                <a:gd name="T2" fmla="*/ 20 w 20"/>
                <a:gd name="T3" fmla="*/ 5 h 5"/>
                <a:gd name="T4" fmla="*/ 0 w 2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2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Line 618"/>
            <p:cNvSpPr>
              <a:spLocks noChangeShapeType="1"/>
            </p:cNvSpPr>
            <p:nvPr/>
          </p:nvSpPr>
          <p:spPr bwMode="auto">
            <a:xfrm>
              <a:off x="10020749" y="2851179"/>
              <a:ext cx="32264" cy="806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619"/>
            <p:cNvSpPr/>
            <p:nvPr/>
          </p:nvSpPr>
          <p:spPr bwMode="auto">
            <a:xfrm>
              <a:off x="10019135" y="2847952"/>
              <a:ext cx="33877" cy="14519"/>
            </a:xfrm>
            <a:custGeom>
              <a:avLst/>
              <a:gdLst>
                <a:gd name="T0" fmla="*/ 20 w 21"/>
                <a:gd name="T1" fmla="*/ 9 h 9"/>
                <a:gd name="T2" fmla="*/ 21 w 21"/>
                <a:gd name="T3" fmla="*/ 5 h 9"/>
                <a:gd name="T4" fmla="*/ 1 w 21"/>
                <a:gd name="T5" fmla="*/ 0 h 9"/>
                <a:gd name="T6" fmla="*/ 0 w 21"/>
                <a:gd name="T7" fmla="*/ 4 h 9"/>
                <a:gd name="T8" fmla="*/ 20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0" y="9"/>
                  </a:moveTo>
                  <a:lnTo>
                    <a:pt x="21" y="5"/>
                  </a:lnTo>
                  <a:lnTo>
                    <a:pt x="1" y="0"/>
                  </a:lnTo>
                  <a:lnTo>
                    <a:pt x="0" y="4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620"/>
            <p:cNvSpPr/>
            <p:nvPr/>
          </p:nvSpPr>
          <p:spPr bwMode="auto">
            <a:xfrm>
              <a:off x="10015909" y="2867311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Line 621"/>
            <p:cNvSpPr>
              <a:spLocks noChangeShapeType="1"/>
            </p:cNvSpPr>
            <p:nvPr/>
          </p:nvSpPr>
          <p:spPr bwMode="auto">
            <a:xfrm>
              <a:off x="10015909" y="2867311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622"/>
            <p:cNvSpPr/>
            <p:nvPr/>
          </p:nvSpPr>
          <p:spPr bwMode="auto">
            <a:xfrm>
              <a:off x="10015909" y="2864084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623"/>
            <p:cNvSpPr/>
            <p:nvPr/>
          </p:nvSpPr>
          <p:spPr bwMode="auto">
            <a:xfrm>
              <a:off x="10012683" y="2881829"/>
              <a:ext cx="16132" cy="4840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Line 624"/>
            <p:cNvSpPr>
              <a:spLocks noChangeShapeType="1"/>
            </p:cNvSpPr>
            <p:nvPr/>
          </p:nvSpPr>
          <p:spPr bwMode="auto">
            <a:xfrm>
              <a:off x="10012683" y="2881829"/>
              <a:ext cx="16132" cy="48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625"/>
            <p:cNvSpPr/>
            <p:nvPr/>
          </p:nvSpPr>
          <p:spPr bwMode="auto">
            <a:xfrm>
              <a:off x="10012683" y="2878603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26"/>
            <p:cNvSpPr/>
            <p:nvPr/>
          </p:nvSpPr>
          <p:spPr bwMode="auto">
            <a:xfrm>
              <a:off x="10009456" y="2896348"/>
              <a:ext cx="16132" cy="4840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Line 627"/>
            <p:cNvSpPr>
              <a:spLocks noChangeShapeType="1"/>
            </p:cNvSpPr>
            <p:nvPr/>
          </p:nvSpPr>
          <p:spPr bwMode="auto">
            <a:xfrm>
              <a:off x="10009456" y="2896348"/>
              <a:ext cx="16132" cy="48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628"/>
            <p:cNvSpPr/>
            <p:nvPr/>
          </p:nvSpPr>
          <p:spPr bwMode="auto">
            <a:xfrm>
              <a:off x="10009456" y="2893122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629"/>
            <p:cNvSpPr/>
            <p:nvPr/>
          </p:nvSpPr>
          <p:spPr bwMode="auto">
            <a:xfrm>
              <a:off x="10006231" y="2912479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Line 630"/>
            <p:cNvSpPr>
              <a:spLocks noChangeShapeType="1"/>
            </p:cNvSpPr>
            <p:nvPr/>
          </p:nvSpPr>
          <p:spPr bwMode="auto">
            <a:xfrm>
              <a:off x="10006231" y="2912479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631"/>
            <p:cNvSpPr/>
            <p:nvPr/>
          </p:nvSpPr>
          <p:spPr bwMode="auto">
            <a:xfrm>
              <a:off x="10006231" y="2907640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632"/>
            <p:cNvSpPr/>
            <p:nvPr/>
          </p:nvSpPr>
          <p:spPr bwMode="auto">
            <a:xfrm>
              <a:off x="10003004" y="2926998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Line 633"/>
            <p:cNvSpPr>
              <a:spLocks noChangeShapeType="1"/>
            </p:cNvSpPr>
            <p:nvPr/>
          </p:nvSpPr>
          <p:spPr bwMode="auto">
            <a:xfrm>
              <a:off x="10003004" y="2926998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634"/>
            <p:cNvSpPr/>
            <p:nvPr/>
          </p:nvSpPr>
          <p:spPr bwMode="auto">
            <a:xfrm>
              <a:off x="10003004" y="2922159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3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635"/>
            <p:cNvSpPr/>
            <p:nvPr/>
          </p:nvSpPr>
          <p:spPr bwMode="auto">
            <a:xfrm>
              <a:off x="9999777" y="2941517"/>
              <a:ext cx="32264" cy="6453"/>
            </a:xfrm>
            <a:custGeom>
              <a:avLst/>
              <a:gdLst>
                <a:gd name="T0" fmla="*/ 0 w 20"/>
                <a:gd name="T1" fmla="*/ 0 h 4"/>
                <a:gd name="T2" fmla="*/ 20 w 20"/>
                <a:gd name="T3" fmla="*/ 4 h 4"/>
                <a:gd name="T4" fmla="*/ 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2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Line 636"/>
            <p:cNvSpPr>
              <a:spLocks noChangeShapeType="1"/>
            </p:cNvSpPr>
            <p:nvPr/>
          </p:nvSpPr>
          <p:spPr bwMode="auto">
            <a:xfrm>
              <a:off x="9999777" y="2941517"/>
              <a:ext cx="32264" cy="645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637"/>
            <p:cNvSpPr/>
            <p:nvPr/>
          </p:nvSpPr>
          <p:spPr bwMode="auto">
            <a:xfrm>
              <a:off x="9999777" y="2938291"/>
              <a:ext cx="33877" cy="14519"/>
            </a:xfrm>
            <a:custGeom>
              <a:avLst/>
              <a:gdLst>
                <a:gd name="T0" fmla="*/ 20 w 21"/>
                <a:gd name="T1" fmla="*/ 9 h 9"/>
                <a:gd name="T2" fmla="*/ 21 w 21"/>
                <a:gd name="T3" fmla="*/ 4 h 9"/>
                <a:gd name="T4" fmla="*/ 1 w 21"/>
                <a:gd name="T5" fmla="*/ 0 h 9"/>
                <a:gd name="T6" fmla="*/ 0 w 21"/>
                <a:gd name="T7" fmla="*/ 4 h 9"/>
                <a:gd name="T8" fmla="*/ 20 w 21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0" y="9"/>
                  </a:moveTo>
                  <a:lnTo>
                    <a:pt x="21" y="4"/>
                  </a:lnTo>
                  <a:lnTo>
                    <a:pt x="1" y="0"/>
                  </a:lnTo>
                  <a:lnTo>
                    <a:pt x="0" y="4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638"/>
            <p:cNvSpPr/>
            <p:nvPr/>
          </p:nvSpPr>
          <p:spPr bwMode="auto">
            <a:xfrm>
              <a:off x="9996551" y="2956036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Line 639"/>
            <p:cNvSpPr>
              <a:spLocks noChangeShapeType="1"/>
            </p:cNvSpPr>
            <p:nvPr/>
          </p:nvSpPr>
          <p:spPr bwMode="auto">
            <a:xfrm>
              <a:off x="9996551" y="2956036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640"/>
            <p:cNvSpPr/>
            <p:nvPr/>
          </p:nvSpPr>
          <p:spPr bwMode="auto">
            <a:xfrm>
              <a:off x="9996551" y="2952809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641"/>
            <p:cNvSpPr/>
            <p:nvPr/>
          </p:nvSpPr>
          <p:spPr bwMode="auto">
            <a:xfrm>
              <a:off x="9993324" y="2970554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Line 642"/>
            <p:cNvSpPr>
              <a:spLocks noChangeShapeType="1"/>
            </p:cNvSpPr>
            <p:nvPr/>
          </p:nvSpPr>
          <p:spPr bwMode="auto">
            <a:xfrm>
              <a:off x="9993324" y="2970554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643"/>
            <p:cNvSpPr/>
            <p:nvPr/>
          </p:nvSpPr>
          <p:spPr bwMode="auto">
            <a:xfrm>
              <a:off x="9993324" y="2967328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4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644"/>
            <p:cNvSpPr/>
            <p:nvPr/>
          </p:nvSpPr>
          <p:spPr bwMode="auto">
            <a:xfrm>
              <a:off x="9990099" y="2985073"/>
              <a:ext cx="16132" cy="4840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Line 645"/>
            <p:cNvSpPr>
              <a:spLocks noChangeShapeType="1"/>
            </p:cNvSpPr>
            <p:nvPr/>
          </p:nvSpPr>
          <p:spPr bwMode="auto">
            <a:xfrm>
              <a:off x="9990099" y="2985073"/>
              <a:ext cx="16132" cy="48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646"/>
            <p:cNvSpPr/>
            <p:nvPr/>
          </p:nvSpPr>
          <p:spPr bwMode="auto">
            <a:xfrm>
              <a:off x="9990099" y="2981847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647"/>
            <p:cNvSpPr/>
            <p:nvPr/>
          </p:nvSpPr>
          <p:spPr bwMode="auto">
            <a:xfrm>
              <a:off x="9986872" y="2999592"/>
              <a:ext cx="16132" cy="4840"/>
            </a:xfrm>
            <a:custGeom>
              <a:avLst/>
              <a:gdLst>
                <a:gd name="T0" fmla="*/ 0 w 10"/>
                <a:gd name="T1" fmla="*/ 0 h 3"/>
                <a:gd name="T2" fmla="*/ 10 w 10"/>
                <a:gd name="T3" fmla="*/ 3 h 3"/>
                <a:gd name="T4" fmla="*/ 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Line 648"/>
            <p:cNvSpPr>
              <a:spLocks noChangeShapeType="1"/>
            </p:cNvSpPr>
            <p:nvPr/>
          </p:nvSpPr>
          <p:spPr bwMode="auto">
            <a:xfrm>
              <a:off x="9986872" y="2999592"/>
              <a:ext cx="16132" cy="48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649"/>
            <p:cNvSpPr/>
            <p:nvPr/>
          </p:nvSpPr>
          <p:spPr bwMode="auto">
            <a:xfrm>
              <a:off x="9986872" y="2996365"/>
              <a:ext cx="17745" cy="11292"/>
            </a:xfrm>
            <a:custGeom>
              <a:avLst/>
              <a:gdLst>
                <a:gd name="T0" fmla="*/ 10 w 11"/>
                <a:gd name="T1" fmla="*/ 7 h 7"/>
                <a:gd name="T2" fmla="*/ 11 w 11"/>
                <a:gd name="T3" fmla="*/ 2 h 7"/>
                <a:gd name="T4" fmla="*/ 1 w 11"/>
                <a:gd name="T5" fmla="*/ 0 h 7"/>
                <a:gd name="T6" fmla="*/ 0 w 11"/>
                <a:gd name="T7" fmla="*/ 5 h 7"/>
                <a:gd name="T8" fmla="*/ 10 w 1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lnTo>
                    <a:pt x="11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650"/>
            <p:cNvSpPr/>
            <p:nvPr/>
          </p:nvSpPr>
          <p:spPr bwMode="auto">
            <a:xfrm>
              <a:off x="9983645" y="3015724"/>
              <a:ext cx="16132" cy="3226"/>
            </a:xfrm>
            <a:custGeom>
              <a:avLst/>
              <a:gdLst>
                <a:gd name="T0" fmla="*/ 0 w 10"/>
                <a:gd name="T1" fmla="*/ 0 h 2"/>
                <a:gd name="T2" fmla="*/ 10 w 10"/>
                <a:gd name="T3" fmla="*/ 2 h 2"/>
                <a:gd name="T4" fmla="*/ 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Line 651"/>
            <p:cNvSpPr>
              <a:spLocks noChangeShapeType="1"/>
            </p:cNvSpPr>
            <p:nvPr/>
          </p:nvSpPr>
          <p:spPr bwMode="auto">
            <a:xfrm>
              <a:off x="9983645" y="3015724"/>
              <a:ext cx="16132" cy="322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652"/>
            <p:cNvSpPr/>
            <p:nvPr/>
          </p:nvSpPr>
          <p:spPr bwMode="auto">
            <a:xfrm>
              <a:off x="9982032" y="3010884"/>
              <a:ext cx="19358" cy="11292"/>
            </a:xfrm>
            <a:custGeom>
              <a:avLst/>
              <a:gdLst>
                <a:gd name="T0" fmla="*/ 11 w 12"/>
                <a:gd name="T1" fmla="*/ 7 h 7"/>
                <a:gd name="T2" fmla="*/ 12 w 12"/>
                <a:gd name="T3" fmla="*/ 3 h 7"/>
                <a:gd name="T4" fmla="*/ 2 w 12"/>
                <a:gd name="T5" fmla="*/ 0 h 7"/>
                <a:gd name="T6" fmla="*/ 0 w 12"/>
                <a:gd name="T7" fmla="*/ 5 h 7"/>
                <a:gd name="T8" fmla="*/ 11 w 1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lnTo>
                    <a:pt x="1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653"/>
            <p:cNvSpPr/>
            <p:nvPr/>
          </p:nvSpPr>
          <p:spPr bwMode="auto">
            <a:xfrm>
              <a:off x="9980420" y="3030242"/>
              <a:ext cx="32264" cy="6453"/>
            </a:xfrm>
            <a:custGeom>
              <a:avLst/>
              <a:gdLst>
                <a:gd name="T0" fmla="*/ 0 w 20"/>
                <a:gd name="T1" fmla="*/ 0 h 4"/>
                <a:gd name="T2" fmla="*/ 20 w 20"/>
                <a:gd name="T3" fmla="*/ 4 h 4"/>
                <a:gd name="T4" fmla="*/ 0 w 2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">
                  <a:moveTo>
                    <a:pt x="0" y="0"/>
                  </a:moveTo>
                  <a:lnTo>
                    <a:pt x="2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B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Line 654"/>
            <p:cNvSpPr>
              <a:spLocks noChangeShapeType="1"/>
            </p:cNvSpPr>
            <p:nvPr/>
          </p:nvSpPr>
          <p:spPr bwMode="auto">
            <a:xfrm>
              <a:off x="9980420" y="3030242"/>
              <a:ext cx="32264" cy="645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655"/>
            <p:cNvSpPr/>
            <p:nvPr/>
          </p:nvSpPr>
          <p:spPr bwMode="auto">
            <a:xfrm>
              <a:off x="9980420" y="3025403"/>
              <a:ext cx="33877" cy="16132"/>
            </a:xfrm>
            <a:custGeom>
              <a:avLst/>
              <a:gdLst>
                <a:gd name="T0" fmla="*/ 20 w 21"/>
                <a:gd name="T1" fmla="*/ 10 h 10"/>
                <a:gd name="T2" fmla="*/ 21 w 21"/>
                <a:gd name="T3" fmla="*/ 5 h 10"/>
                <a:gd name="T4" fmla="*/ 1 w 21"/>
                <a:gd name="T5" fmla="*/ 0 h 10"/>
                <a:gd name="T6" fmla="*/ 0 w 21"/>
                <a:gd name="T7" fmla="*/ 5 h 10"/>
                <a:gd name="T8" fmla="*/ 20 w 21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20" y="10"/>
                  </a:moveTo>
                  <a:lnTo>
                    <a:pt x="21" y="5"/>
                  </a:lnTo>
                  <a:lnTo>
                    <a:pt x="1" y="0"/>
                  </a:lnTo>
                  <a:lnTo>
                    <a:pt x="0" y="5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656"/>
            <p:cNvSpPr/>
            <p:nvPr/>
          </p:nvSpPr>
          <p:spPr bwMode="auto">
            <a:xfrm>
              <a:off x="7705834" y="1242833"/>
              <a:ext cx="85499" cy="100017"/>
            </a:xfrm>
            <a:custGeom>
              <a:avLst/>
              <a:gdLst>
                <a:gd name="T0" fmla="*/ 105 w 241"/>
                <a:gd name="T1" fmla="*/ 285 h 285"/>
                <a:gd name="T2" fmla="*/ 80 w 241"/>
                <a:gd name="T3" fmla="*/ 5 h 285"/>
                <a:gd name="T4" fmla="*/ 224 w 241"/>
                <a:gd name="T5" fmla="*/ 63 h 285"/>
                <a:gd name="T6" fmla="*/ 189 w 241"/>
                <a:gd name="T7" fmla="*/ 266 h 285"/>
                <a:gd name="T8" fmla="*/ 105 w 241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85">
                  <a:moveTo>
                    <a:pt x="105" y="285"/>
                  </a:moveTo>
                  <a:cubicBezTo>
                    <a:pt x="105" y="285"/>
                    <a:pt x="0" y="11"/>
                    <a:pt x="80" y="5"/>
                  </a:cubicBezTo>
                  <a:cubicBezTo>
                    <a:pt x="160" y="0"/>
                    <a:pt x="207" y="24"/>
                    <a:pt x="224" y="63"/>
                  </a:cubicBezTo>
                  <a:cubicBezTo>
                    <a:pt x="241" y="102"/>
                    <a:pt x="189" y="266"/>
                    <a:pt x="189" y="266"/>
                  </a:cubicBezTo>
                  <a:lnTo>
                    <a:pt x="105" y="285"/>
                  </a:lnTo>
                  <a:close/>
                </a:path>
              </a:pathLst>
            </a:custGeom>
            <a:solidFill>
              <a:srgbClr val="DB6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657"/>
            <p:cNvSpPr/>
            <p:nvPr/>
          </p:nvSpPr>
          <p:spPr bwMode="auto">
            <a:xfrm>
              <a:off x="8275286" y="1933276"/>
              <a:ext cx="101631" cy="90338"/>
            </a:xfrm>
            <a:custGeom>
              <a:avLst/>
              <a:gdLst>
                <a:gd name="T0" fmla="*/ 0 w 286"/>
                <a:gd name="T1" fmla="*/ 110 h 256"/>
                <a:gd name="T2" fmla="*/ 269 w 286"/>
                <a:gd name="T3" fmla="*/ 177 h 256"/>
                <a:gd name="T4" fmla="*/ 234 w 286"/>
                <a:gd name="T5" fmla="*/ 23 h 256"/>
                <a:gd name="T6" fmla="*/ 32 w 286"/>
                <a:gd name="T7" fmla="*/ 28 h 256"/>
                <a:gd name="T8" fmla="*/ 0 w 286"/>
                <a:gd name="T9" fmla="*/ 11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56">
                  <a:moveTo>
                    <a:pt x="0" y="110"/>
                  </a:moveTo>
                  <a:cubicBezTo>
                    <a:pt x="0" y="110"/>
                    <a:pt x="251" y="256"/>
                    <a:pt x="269" y="177"/>
                  </a:cubicBezTo>
                  <a:cubicBezTo>
                    <a:pt x="286" y="97"/>
                    <a:pt x="270" y="46"/>
                    <a:pt x="234" y="23"/>
                  </a:cubicBezTo>
                  <a:cubicBezTo>
                    <a:pt x="199" y="0"/>
                    <a:pt x="32" y="28"/>
                    <a:pt x="32" y="28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DB6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658"/>
            <p:cNvSpPr/>
            <p:nvPr/>
          </p:nvSpPr>
          <p:spPr bwMode="auto">
            <a:xfrm>
              <a:off x="7599363" y="1299295"/>
              <a:ext cx="732384" cy="798527"/>
            </a:xfrm>
            <a:custGeom>
              <a:avLst/>
              <a:gdLst>
                <a:gd name="T0" fmla="*/ 1375 w 2069"/>
                <a:gd name="T1" fmla="*/ 2173 h 2257"/>
                <a:gd name="T2" fmla="*/ 936 w 2069"/>
                <a:gd name="T3" fmla="*/ 1655 h 2257"/>
                <a:gd name="T4" fmla="*/ 971 w 2069"/>
                <a:gd name="T5" fmla="*/ 1369 h 2257"/>
                <a:gd name="T6" fmla="*/ 977 w 2069"/>
                <a:gd name="T7" fmla="*/ 1364 h 2257"/>
                <a:gd name="T8" fmla="*/ 798 w 2069"/>
                <a:gd name="T9" fmla="*/ 1151 h 2257"/>
                <a:gd name="T10" fmla="*/ 791 w 2069"/>
                <a:gd name="T11" fmla="*/ 1157 h 2257"/>
                <a:gd name="T12" fmla="*/ 508 w 2069"/>
                <a:gd name="T13" fmla="*/ 1149 h 2257"/>
                <a:gd name="T14" fmla="*/ 69 w 2069"/>
                <a:gd name="T15" fmla="*/ 631 h 2257"/>
                <a:gd name="T16" fmla="*/ 104 w 2069"/>
                <a:gd name="T17" fmla="*/ 345 h 2257"/>
                <a:gd name="T18" fmla="*/ 410 w 2069"/>
                <a:gd name="T19" fmla="*/ 77 h 2257"/>
                <a:gd name="T20" fmla="*/ 694 w 2069"/>
                <a:gd name="T21" fmla="*/ 85 h 2257"/>
                <a:gd name="T22" fmla="*/ 1132 w 2069"/>
                <a:gd name="T23" fmla="*/ 603 h 2257"/>
                <a:gd name="T24" fmla="*/ 1098 w 2069"/>
                <a:gd name="T25" fmla="*/ 889 h 2257"/>
                <a:gd name="T26" fmla="*/ 1064 w 2069"/>
                <a:gd name="T27" fmla="*/ 918 h 2257"/>
                <a:gd name="T28" fmla="*/ 1073 w 2069"/>
                <a:gd name="T29" fmla="*/ 1107 h 2257"/>
                <a:gd name="T30" fmla="*/ 1205 w 2069"/>
                <a:gd name="T31" fmla="*/ 1164 h 2257"/>
                <a:gd name="T32" fmla="*/ 1278 w 2069"/>
                <a:gd name="T33" fmla="*/ 1101 h 2257"/>
                <a:gd name="T34" fmla="*/ 1561 w 2069"/>
                <a:gd name="T35" fmla="*/ 1109 h 2257"/>
                <a:gd name="T36" fmla="*/ 2000 w 2069"/>
                <a:gd name="T37" fmla="*/ 1627 h 2257"/>
                <a:gd name="T38" fmla="*/ 1965 w 2069"/>
                <a:gd name="T39" fmla="*/ 1913 h 2257"/>
                <a:gd name="T40" fmla="*/ 1659 w 2069"/>
                <a:gd name="T41" fmla="*/ 2180 h 2257"/>
                <a:gd name="T42" fmla="*/ 1375 w 2069"/>
                <a:gd name="T43" fmla="*/ 2173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69" h="2257">
                  <a:moveTo>
                    <a:pt x="1375" y="2173"/>
                  </a:moveTo>
                  <a:cubicBezTo>
                    <a:pt x="936" y="1655"/>
                    <a:pt x="936" y="1655"/>
                    <a:pt x="936" y="1655"/>
                  </a:cubicBezTo>
                  <a:cubicBezTo>
                    <a:pt x="868" y="1574"/>
                    <a:pt x="883" y="1446"/>
                    <a:pt x="971" y="1369"/>
                  </a:cubicBezTo>
                  <a:cubicBezTo>
                    <a:pt x="977" y="1364"/>
                    <a:pt x="977" y="1364"/>
                    <a:pt x="977" y="1364"/>
                  </a:cubicBezTo>
                  <a:cubicBezTo>
                    <a:pt x="888" y="1286"/>
                    <a:pt x="831" y="1206"/>
                    <a:pt x="798" y="1151"/>
                  </a:cubicBezTo>
                  <a:cubicBezTo>
                    <a:pt x="791" y="1157"/>
                    <a:pt x="791" y="1157"/>
                    <a:pt x="791" y="1157"/>
                  </a:cubicBezTo>
                  <a:cubicBezTo>
                    <a:pt x="703" y="1233"/>
                    <a:pt x="576" y="1230"/>
                    <a:pt x="508" y="1149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0" y="550"/>
                    <a:pt x="16" y="422"/>
                    <a:pt x="104" y="345"/>
                  </a:cubicBezTo>
                  <a:cubicBezTo>
                    <a:pt x="410" y="77"/>
                    <a:pt x="410" y="77"/>
                    <a:pt x="410" y="77"/>
                  </a:cubicBezTo>
                  <a:cubicBezTo>
                    <a:pt x="498" y="0"/>
                    <a:pt x="625" y="3"/>
                    <a:pt x="694" y="85"/>
                  </a:cubicBezTo>
                  <a:cubicBezTo>
                    <a:pt x="1132" y="603"/>
                    <a:pt x="1132" y="603"/>
                    <a:pt x="1132" y="603"/>
                  </a:cubicBezTo>
                  <a:cubicBezTo>
                    <a:pt x="1201" y="684"/>
                    <a:pt x="1186" y="812"/>
                    <a:pt x="1098" y="889"/>
                  </a:cubicBezTo>
                  <a:cubicBezTo>
                    <a:pt x="1064" y="918"/>
                    <a:pt x="1064" y="918"/>
                    <a:pt x="1064" y="918"/>
                  </a:cubicBezTo>
                  <a:cubicBezTo>
                    <a:pt x="1042" y="958"/>
                    <a:pt x="1014" y="1037"/>
                    <a:pt x="1073" y="1107"/>
                  </a:cubicBezTo>
                  <a:cubicBezTo>
                    <a:pt x="1114" y="1156"/>
                    <a:pt x="1164" y="1166"/>
                    <a:pt x="1205" y="1164"/>
                  </a:cubicBezTo>
                  <a:cubicBezTo>
                    <a:pt x="1278" y="1101"/>
                    <a:pt x="1278" y="1101"/>
                    <a:pt x="1278" y="1101"/>
                  </a:cubicBezTo>
                  <a:cubicBezTo>
                    <a:pt x="1365" y="1024"/>
                    <a:pt x="1492" y="1027"/>
                    <a:pt x="1561" y="1109"/>
                  </a:cubicBezTo>
                  <a:cubicBezTo>
                    <a:pt x="2000" y="1627"/>
                    <a:pt x="2000" y="1627"/>
                    <a:pt x="2000" y="1627"/>
                  </a:cubicBezTo>
                  <a:cubicBezTo>
                    <a:pt x="2069" y="1708"/>
                    <a:pt x="2053" y="1836"/>
                    <a:pt x="1965" y="1913"/>
                  </a:cubicBezTo>
                  <a:cubicBezTo>
                    <a:pt x="1659" y="2180"/>
                    <a:pt x="1659" y="2180"/>
                    <a:pt x="1659" y="2180"/>
                  </a:cubicBezTo>
                  <a:cubicBezTo>
                    <a:pt x="1571" y="2257"/>
                    <a:pt x="1444" y="2254"/>
                    <a:pt x="1375" y="2173"/>
                  </a:cubicBezTo>
                  <a:close/>
                </a:path>
              </a:pathLst>
            </a:custGeom>
            <a:solidFill>
              <a:srgbClr val="F3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659"/>
            <p:cNvSpPr/>
            <p:nvPr/>
          </p:nvSpPr>
          <p:spPr bwMode="auto">
            <a:xfrm>
              <a:off x="7636468" y="1336398"/>
              <a:ext cx="283920" cy="280694"/>
            </a:xfrm>
            <a:custGeom>
              <a:avLst/>
              <a:gdLst>
                <a:gd name="T0" fmla="*/ 57 w 802"/>
                <a:gd name="T1" fmla="*/ 520 h 791"/>
                <a:gd name="T2" fmla="*/ 86 w 802"/>
                <a:gd name="T3" fmla="*/ 285 h 791"/>
                <a:gd name="T4" fmla="*/ 338 w 802"/>
                <a:gd name="T5" fmla="*/ 64 h 791"/>
                <a:gd name="T6" fmla="*/ 572 w 802"/>
                <a:gd name="T7" fmla="*/ 70 h 791"/>
                <a:gd name="T8" fmla="*/ 802 w 802"/>
                <a:gd name="T9" fmla="*/ 341 h 791"/>
                <a:gd name="T10" fmla="*/ 286 w 802"/>
                <a:gd name="T11" fmla="*/ 791 h 791"/>
                <a:gd name="T12" fmla="*/ 57 w 802"/>
                <a:gd name="T13" fmla="*/ 52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791">
                  <a:moveTo>
                    <a:pt x="57" y="520"/>
                  </a:moveTo>
                  <a:cubicBezTo>
                    <a:pt x="0" y="454"/>
                    <a:pt x="13" y="348"/>
                    <a:pt x="86" y="285"/>
                  </a:cubicBezTo>
                  <a:cubicBezTo>
                    <a:pt x="338" y="64"/>
                    <a:pt x="338" y="64"/>
                    <a:pt x="338" y="64"/>
                  </a:cubicBezTo>
                  <a:cubicBezTo>
                    <a:pt x="411" y="0"/>
                    <a:pt x="516" y="3"/>
                    <a:pt x="572" y="70"/>
                  </a:cubicBezTo>
                  <a:cubicBezTo>
                    <a:pt x="802" y="341"/>
                    <a:pt x="802" y="341"/>
                    <a:pt x="802" y="341"/>
                  </a:cubicBezTo>
                  <a:cubicBezTo>
                    <a:pt x="286" y="791"/>
                    <a:pt x="286" y="791"/>
                    <a:pt x="286" y="791"/>
                  </a:cubicBezTo>
                  <a:lnTo>
                    <a:pt x="57" y="520"/>
                  </a:lnTo>
                  <a:close/>
                </a:path>
              </a:pathLst>
            </a:custGeom>
            <a:solidFill>
              <a:srgbClr val="DC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660"/>
            <p:cNvSpPr/>
            <p:nvPr/>
          </p:nvSpPr>
          <p:spPr bwMode="auto">
            <a:xfrm>
              <a:off x="7738096" y="1457387"/>
              <a:ext cx="250043" cy="238751"/>
            </a:xfrm>
            <a:custGeom>
              <a:avLst/>
              <a:gdLst>
                <a:gd name="T0" fmla="*/ 133 w 705"/>
                <a:gd name="T1" fmla="*/ 606 h 676"/>
                <a:gd name="T2" fmla="*/ 0 w 705"/>
                <a:gd name="T3" fmla="*/ 450 h 676"/>
                <a:gd name="T4" fmla="*/ 516 w 705"/>
                <a:gd name="T5" fmla="*/ 0 h 676"/>
                <a:gd name="T6" fmla="*/ 648 w 705"/>
                <a:gd name="T7" fmla="*/ 156 h 676"/>
                <a:gd name="T8" fmla="*/ 619 w 705"/>
                <a:gd name="T9" fmla="*/ 392 h 676"/>
                <a:gd name="T10" fmla="*/ 367 w 705"/>
                <a:gd name="T11" fmla="*/ 613 h 676"/>
                <a:gd name="T12" fmla="*/ 133 w 705"/>
                <a:gd name="T13" fmla="*/ 60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676">
                  <a:moveTo>
                    <a:pt x="133" y="606"/>
                  </a:moveTo>
                  <a:cubicBezTo>
                    <a:pt x="0" y="450"/>
                    <a:pt x="0" y="450"/>
                    <a:pt x="0" y="45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648" y="156"/>
                    <a:pt x="648" y="156"/>
                    <a:pt x="648" y="156"/>
                  </a:cubicBezTo>
                  <a:cubicBezTo>
                    <a:pt x="705" y="223"/>
                    <a:pt x="692" y="329"/>
                    <a:pt x="619" y="392"/>
                  </a:cubicBezTo>
                  <a:cubicBezTo>
                    <a:pt x="367" y="613"/>
                    <a:pt x="367" y="613"/>
                    <a:pt x="367" y="613"/>
                  </a:cubicBezTo>
                  <a:cubicBezTo>
                    <a:pt x="294" y="676"/>
                    <a:pt x="190" y="673"/>
                    <a:pt x="133" y="606"/>
                  </a:cubicBezTo>
                  <a:close/>
                </a:path>
              </a:pathLst>
            </a:custGeom>
            <a:solidFill>
              <a:srgbClr val="C6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661"/>
            <p:cNvSpPr/>
            <p:nvPr/>
          </p:nvSpPr>
          <p:spPr bwMode="auto">
            <a:xfrm>
              <a:off x="7944586" y="1699364"/>
              <a:ext cx="301665" cy="301666"/>
            </a:xfrm>
            <a:custGeom>
              <a:avLst/>
              <a:gdLst>
                <a:gd name="T0" fmla="*/ 57 w 853"/>
                <a:gd name="T1" fmla="*/ 520 h 852"/>
                <a:gd name="T2" fmla="*/ 85 w 853"/>
                <a:gd name="T3" fmla="*/ 284 h 852"/>
                <a:gd name="T4" fmla="*/ 338 w 853"/>
                <a:gd name="T5" fmla="*/ 64 h 852"/>
                <a:gd name="T6" fmla="*/ 572 w 853"/>
                <a:gd name="T7" fmla="*/ 70 h 852"/>
                <a:gd name="T8" fmla="*/ 853 w 853"/>
                <a:gd name="T9" fmla="*/ 401 h 852"/>
                <a:gd name="T10" fmla="*/ 338 w 853"/>
                <a:gd name="T11" fmla="*/ 852 h 852"/>
                <a:gd name="T12" fmla="*/ 57 w 853"/>
                <a:gd name="T13" fmla="*/ 52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3" h="852">
                  <a:moveTo>
                    <a:pt x="57" y="520"/>
                  </a:moveTo>
                  <a:cubicBezTo>
                    <a:pt x="0" y="454"/>
                    <a:pt x="13" y="348"/>
                    <a:pt x="85" y="284"/>
                  </a:cubicBezTo>
                  <a:cubicBezTo>
                    <a:pt x="338" y="64"/>
                    <a:pt x="338" y="64"/>
                    <a:pt x="338" y="64"/>
                  </a:cubicBezTo>
                  <a:cubicBezTo>
                    <a:pt x="410" y="0"/>
                    <a:pt x="515" y="3"/>
                    <a:pt x="572" y="70"/>
                  </a:cubicBezTo>
                  <a:cubicBezTo>
                    <a:pt x="853" y="401"/>
                    <a:pt x="853" y="401"/>
                    <a:pt x="853" y="401"/>
                  </a:cubicBezTo>
                  <a:cubicBezTo>
                    <a:pt x="338" y="852"/>
                    <a:pt x="338" y="852"/>
                    <a:pt x="338" y="852"/>
                  </a:cubicBezTo>
                  <a:lnTo>
                    <a:pt x="57" y="520"/>
                  </a:lnTo>
                  <a:close/>
                </a:path>
              </a:pathLst>
            </a:custGeom>
            <a:solidFill>
              <a:srgbClr val="DCE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662"/>
            <p:cNvSpPr/>
            <p:nvPr/>
          </p:nvSpPr>
          <p:spPr bwMode="auto">
            <a:xfrm>
              <a:off x="8063962" y="1841325"/>
              <a:ext cx="230685" cy="217780"/>
            </a:xfrm>
            <a:custGeom>
              <a:avLst/>
              <a:gdLst>
                <a:gd name="T0" fmla="*/ 81 w 652"/>
                <a:gd name="T1" fmla="*/ 546 h 616"/>
                <a:gd name="T2" fmla="*/ 0 w 652"/>
                <a:gd name="T3" fmla="*/ 451 h 616"/>
                <a:gd name="T4" fmla="*/ 515 w 652"/>
                <a:gd name="T5" fmla="*/ 0 h 616"/>
                <a:gd name="T6" fmla="*/ 596 w 652"/>
                <a:gd name="T7" fmla="*/ 96 h 616"/>
                <a:gd name="T8" fmla="*/ 567 w 652"/>
                <a:gd name="T9" fmla="*/ 332 h 616"/>
                <a:gd name="T10" fmla="*/ 315 w 652"/>
                <a:gd name="T11" fmla="*/ 553 h 616"/>
                <a:gd name="T12" fmla="*/ 81 w 652"/>
                <a:gd name="T13" fmla="*/ 54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616">
                  <a:moveTo>
                    <a:pt x="81" y="546"/>
                  </a:moveTo>
                  <a:cubicBezTo>
                    <a:pt x="0" y="451"/>
                    <a:pt x="0" y="451"/>
                    <a:pt x="0" y="451"/>
                  </a:cubicBezTo>
                  <a:cubicBezTo>
                    <a:pt x="515" y="0"/>
                    <a:pt x="515" y="0"/>
                    <a:pt x="515" y="0"/>
                  </a:cubicBezTo>
                  <a:cubicBezTo>
                    <a:pt x="596" y="96"/>
                    <a:pt x="596" y="96"/>
                    <a:pt x="596" y="96"/>
                  </a:cubicBezTo>
                  <a:cubicBezTo>
                    <a:pt x="652" y="163"/>
                    <a:pt x="640" y="269"/>
                    <a:pt x="567" y="332"/>
                  </a:cubicBezTo>
                  <a:cubicBezTo>
                    <a:pt x="315" y="553"/>
                    <a:pt x="315" y="553"/>
                    <a:pt x="315" y="553"/>
                  </a:cubicBezTo>
                  <a:cubicBezTo>
                    <a:pt x="242" y="616"/>
                    <a:pt x="137" y="613"/>
                    <a:pt x="81" y="546"/>
                  </a:cubicBezTo>
                  <a:close/>
                </a:path>
              </a:pathLst>
            </a:custGeom>
            <a:solidFill>
              <a:srgbClr val="C6E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663"/>
            <p:cNvSpPr/>
            <p:nvPr/>
          </p:nvSpPr>
          <p:spPr bwMode="auto">
            <a:xfrm>
              <a:off x="10412756" y="1810674"/>
              <a:ext cx="41943" cy="48396"/>
            </a:xfrm>
            <a:custGeom>
              <a:avLst/>
              <a:gdLst>
                <a:gd name="T0" fmla="*/ 6 w 116"/>
                <a:gd name="T1" fmla="*/ 34 h 139"/>
                <a:gd name="T2" fmla="*/ 10 w 116"/>
                <a:gd name="T3" fmla="*/ 6 h 139"/>
                <a:gd name="T4" fmla="*/ 10 w 116"/>
                <a:gd name="T5" fmla="*/ 6 h 139"/>
                <a:gd name="T6" fmla="*/ 38 w 116"/>
                <a:gd name="T7" fmla="*/ 10 h 139"/>
                <a:gd name="T8" fmla="*/ 109 w 116"/>
                <a:gd name="T9" fmla="*/ 105 h 139"/>
                <a:gd name="T10" fmla="*/ 105 w 116"/>
                <a:gd name="T11" fmla="*/ 133 h 139"/>
                <a:gd name="T12" fmla="*/ 105 w 116"/>
                <a:gd name="T13" fmla="*/ 133 h 139"/>
                <a:gd name="T14" fmla="*/ 78 w 116"/>
                <a:gd name="T15" fmla="*/ 129 h 139"/>
                <a:gd name="T16" fmla="*/ 6 w 116"/>
                <a:gd name="T1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39">
                  <a:moveTo>
                    <a:pt x="6" y="34"/>
                  </a:moveTo>
                  <a:cubicBezTo>
                    <a:pt x="0" y="25"/>
                    <a:pt x="2" y="1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9" y="0"/>
                    <a:pt x="31" y="1"/>
                    <a:pt x="38" y="10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6" y="114"/>
                    <a:pt x="114" y="126"/>
                    <a:pt x="105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97" y="139"/>
                    <a:pt x="84" y="138"/>
                    <a:pt x="78" y="129"/>
                  </a:cubicBezTo>
                  <a:lnTo>
                    <a:pt x="6" y="34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664"/>
            <p:cNvSpPr/>
            <p:nvPr/>
          </p:nvSpPr>
          <p:spPr bwMode="auto">
            <a:xfrm>
              <a:off x="10367586" y="1749373"/>
              <a:ext cx="41943" cy="50009"/>
            </a:xfrm>
            <a:custGeom>
              <a:avLst/>
              <a:gdLst>
                <a:gd name="T0" fmla="*/ 7 w 116"/>
                <a:gd name="T1" fmla="*/ 34 h 140"/>
                <a:gd name="T2" fmla="*/ 11 w 116"/>
                <a:gd name="T3" fmla="*/ 7 h 140"/>
                <a:gd name="T4" fmla="*/ 11 w 116"/>
                <a:gd name="T5" fmla="*/ 7 h 140"/>
                <a:gd name="T6" fmla="*/ 38 w 116"/>
                <a:gd name="T7" fmla="*/ 11 h 140"/>
                <a:gd name="T8" fmla="*/ 110 w 116"/>
                <a:gd name="T9" fmla="*/ 106 h 140"/>
                <a:gd name="T10" fmla="*/ 106 w 116"/>
                <a:gd name="T11" fmla="*/ 133 h 140"/>
                <a:gd name="T12" fmla="*/ 106 w 116"/>
                <a:gd name="T13" fmla="*/ 133 h 140"/>
                <a:gd name="T14" fmla="*/ 78 w 116"/>
                <a:gd name="T15" fmla="*/ 130 h 140"/>
                <a:gd name="T16" fmla="*/ 7 w 116"/>
                <a:gd name="T17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40">
                  <a:moveTo>
                    <a:pt x="7" y="34"/>
                  </a:moveTo>
                  <a:cubicBezTo>
                    <a:pt x="0" y="26"/>
                    <a:pt x="2" y="14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9" y="0"/>
                    <a:pt x="32" y="2"/>
                    <a:pt x="38" y="11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6" y="114"/>
                    <a:pt x="114" y="127"/>
                    <a:pt x="106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97" y="140"/>
                    <a:pt x="85" y="138"/>
                    <a:pt x="78" y="130"/>
                  </a:cubicBezTo>
                  <a:lnTo>
                    <a:pt x="7" y="34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65"/>
            <p:cNvSpPr/>
            <p:nvPr/>
          </p:nvSpPr>
          <p:spPr bwMode="auto">
            <a:xfrm>
              <a:off x="10215948" y="1254125"/>
              <a:ext cx="145186" cy="130668"/>
            </a:xfrm>
            <a:custGeom>
              <a:avLst/>
              <a:gdLst>
                <a:gd name="T0" fmla="*/ 0 w 90"/>
                <a:gd name="T1" fmla="*/ 52 h 81"/>
                <a:gd name="T2" fmla="*/ 67 w 90"/>
                <a:gd name="T3" fmla="*/ 0 h 81"/>
                <a:gd name="T4" fmla="*/ 90 w 90"/>
                <a:gd name="T5" fmla="*/ 30 h 81"/>
                <a:gd name="T6" fmla="*/ 22 w 90"/>
                <a:gd name="T7" fmla="*/ 81 h 81"/>
                <a:gd name="T8" fmla="*/ 0 w 90"/>
                <a:gd name="T9" fmla="*/ 5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1">
                  <a:moveTo>
                    <a:pt x="0" y="52"/>
                  </a:moveTo>
                  <a:lnTo>
                    <a:pt x="67" y="0"/>
                  </a:lnTo>
                  <a:lnTo>
                    <a:pt x="90" y="30"/>
                  </a:lnTo>
                  <a:lnTo>
                    <a:pt x="22" y="8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66"/>
            <p:cNvSpPr/>
            <p:nvPr/>
          </p:nvSpPr>
          <p:spPr bwMode="auto">
            <a:xfrm>
              <a:off x="10522451" y="1707430"/>
              <a:ext cx="196808" cy="158092"/>
            </a:xfrm>
            <a:custGeom>
              <a:avLst/>
              <a:gdLst>
                <a:gd name="T0" fmla="*/ 20 w 559"/>
                <a:gd name="T1" fmla="*/ 424 h 451"/>
                <a:gd name="T2" fmla="*/ 243 w 559"/>
                <a:gd name="T3" fmla="*/ 177 h 451"/>
                <a:gd name="T4" fmla="*/ 539 w 559"/>
                <a:gd name="T5" fmla="*/ 28 h 451"/>
                <a:gd name="T6" fmla="*/ 316 w 559"/>
                <a:gd name="T7" fmla="*/ 275 h 451"/>
                <a:gd name="T8" fmla="*/ 20 w 559"/>
                <a:gd name="T9" fmla="*/ 424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451">
                  <a:moveTo>
                    <a:pt x="20" y="424"/>
                  </a:moveTo>
                  <a:cubicBezTo>
                    <a:pt x="0" y="397"/>
                    <a:pt x="99" y="286"/>
                    <a:pt x="243" y="177"/>
                  </a:cubicBezTo>
                  <a:cubicBezTo>
                    <a:pt x="386" y="67"/>
                    <a:pt x="518" y="0"/>
                    <a:pt x="539" y="28"/>
                  </a:cubicBezTo>
                  <a:cubicBezTo>
                    <a:pt x="559" y="55"/>
                    <a:pt x="460" y="166"/>
                    <a:pt x="316" y="275"/>
                  </a:cubicBezTo>
                  <a:cubicBezTo>
                    <a:pt x="173" y="385"/>
                    <a:pt x="41" y="451"/>
                    <a:pt x="20" y="424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67"/>
            <p:cNvSpPr>
              <a:spLocks noEditPoints="1"/>
            </p:cNvSpPr>
            <p:nvPr/>
          </p:nvSpPr>
          <p:spPr bwMode="auto">
            <a:xfrm>
              <a:off x="10256277" y="1184758"/>
              <a:ext cx="533963" cy="627529"/>
            </a:xfrm>
            <a:custGeom>
              <a:avLst/>
              <a:gdLst>
                <a:gd name="T0" fmla="*/ 36 w 1509"/>
                <a:gd name="T1" fmla="*/ 329 h 1772"/>
                <a:gd name="T2" fmla="*/ 138 w 1509"/>
                <a:gd name="T3" fmla="*/ 343 h 1772"/>
                <a:gd name="T4" fmla="*/ 123 w 1509"/>
                <a:gd name="T5" fmla="*/ 445 h 1772"/>
                <a:gd name="T6" fmla="*/ 113 w 1509"/>
                <a:gd name="T7" fmla="*/ 452 h 1772"/>
                <a:gd name="T8" fmla="*/ 138 w 1509"/>
                <a:gd name="T9" fmla="*/ 486 h 1772"/>
                <a:gd name="T10" fmla="*/ 428 w 1509"/>
                <a:gd name="T11" fmla="*/ 503 h 1772"/>
                <a:gd name="T12" fmla="*/ 1265 w 1509"/>
                <a:gd name="T13" fmla="*/ 1340 h 1772"/>
                <a:gd name="T14" fmla="*/ 985 w 1509"/>
                <a:gd name="T15" fmla="*/ 1614 h 1772"/>
                <a:gd name="T16" fmla="*/ 1027 w 1509"/>
                <a:gd name="T17" fmla="*/ 1670 h 1772"/>
                <a:gd name="T18" fmla="*/ 1213 w 1509"/>
                <a:gd name="T19" fmla="*/ 1527 h 1772"/>
                <a:gd name="T20" fmla="*/ 1254 w 1509"/>
                <a:gd name="T21" fmla="*/ 1533 h 1772"/>
                <a:gd name="T22" fmla="*/ 1248 w 1509"/>
                <a:gd name="T23" fmla="*/ 1574 h 1772"/>
                <a:gd name="T24" fmla="*/ 1062 w 1509"/>
                <a:gd name="T25" fmla="*/ 1717 h 1772"/>
                <a:gd name="T26" fmla="*/ 1103 w 1509"/>
                <a:gd name="T27" fmla="*/ 1772 h 1772"/>
                <a:gd name="T28" fmla="*/ 1443 w 1509"/>
                <a:gd name="T29" fmla="*/ 1512 h 1772"/>
                <a:gd name="T30" fmla="*/ 1468 w 1509"/>
                <a:gd name="T31" fmla="*/ 1337 h 1772"/>
                <a:gd name="T32" fmla="*/ 514 w 1509"/>
                <a:gd name="T33" fmla="*/ 65 h 1772"/>
                <a:gd name="T34" fmla="*/ 339 w 1509"/>
                <a:gd name="T35" fmla="*/ 42 h 1772"/>
                <a:gd name="T36" fmla="*/ 0 w 1509"/>
                <a:gd name="T37" fmla="*/ 302 h 1772"/>
                <a:gd name="T38" fmla="*/ 27 w 1509"/>
                <a:gd name="T39" fmla="*/ 338 h 1772"/>
                <a:gd name="T40" fmla="*/ 36 w 1509"/>
                <a:gd name="T41" fmla="*/ 329 h 1772"/>
                <a:gd name="T42" fmla="*/ 164 w 1509"/>
                <a:gd name="T43" fmla="*/ 286 h 1772"/>
                <a:gd name="T44" fmla="*/ 205 w 1509"/>
                <a:gd name="T45" fmla="*/ 292 h 1772"/>
                <a:gd name="T46" fmla="*/ 199 w 1509"/>
                <a:gd name="T47" fmla="*/ 333 h 1772"/>
                <a:gd name="T48" fmla="*/ 158 w 1509"/>
                <a:gd name="T49" fmla="*/ 327 h 1772"/>
                <a:gd name="T50" fmla="*/ 164 w 1509"/>
                <a:gd name="T51" fmla="*/ 286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9" h="1772">
                  <a:moveTo>
                    <a:pt x="36" y="329"/>
                  </a:moveTo>
                  <a:cubicBezTo>
                    <a:pt x="68" y="305"/>
                    <a:pt x="114" y="311"/>
                    <a:pt x="138" y="343"/>
                  </a:cubicBezTo>
                  <a:cubicBezTo>
                    <a:pt x="162" y="375"/>
                    <a:pt x="155" y="421"/>
                    <a:pt x="123" y="445"/>
                  </a:cubicBezTo>
                  <a:cubicBezTo>
                    <a:pt x="120" y="448"/>
                    <a:pt x="116" y="450"/>
                    <a:pt x="113" y="452"/>
                  </a:cubicBezTo>
                  <a:cubicBezTo>
                    <a:pt x="138" y="486"/>
                    <a:pt x="138" y="486"/>
                    <a:pt x="138" y="486"/>
                  </a:cubicBezTo>
                  <a:cubicBezTo>
                    <a:pt x="428" y="503"/>
                    <a:pt x="428" y="503"/>
                    <a:pt x="428" y="503"/>
                  </a:cubicBezTo>
                  <a:cubicBezTo>
                    <a:pt x="1265" y="1340"/>
                    <a:pt x="1265" y="1340"/>
                    <a:pt x="1265" y="1340"/>
                  </a:cubicBezTo>
                  <a:cubicBezTo>
                    <a:pt x="985" y="1614"/>
                    <a:pt x="985" y="1614"/>
                    <a:pt x="985" y="1614"/>
                  </a:cubicBezTo>
                  <a:cubicBezTo>
                    <a:pt x="1027" y="1670"/>
                    <a:pt x="1027" y="1670"/>
                    <a:pt x="1027" y="1670"/>
                  </a:cubicBezTo>
                  <a:cubicBezTo>
                    <a:pt x="1213" y="1527"/>
                    <a:pt x="1213" y="1527"/>
                    <a:pt x="1213" y="1527"/>
                  </a:cubicBezTo>
                  <a:cubicBezTo>
                    <a:pt x="1226" y="1518"/>
                    <a:pt x="1244" y="1520"/>
                    <a:pt x="1254" y="1533"/>
                  </a:cubicBezTo>
                  <a:cubicBezTo>
                    <a:pt x="1264" y="1546"/>
                    <a:pt x="1261" y="1564"/>
                    <a:pt x="1248" y="1574"/>
                  </a:cubicBezTo>
                  <a:cubicBezTo>
                    <a:pt x="1062" y="1717"/>
                    <a:pt x="1062" y="1717"/>
                    <a:pt x="1062" y="1717"/>
                  </a:cubicBezTo>
                  <a:cubicBezTo>
                    <a:pt x="1103" y="1772"/>
                    <a:pt x="1103" y="1772"/>
                    <a:pt x="1103" y="1772"/>
                  </a:cubicBezTo>
                  <a:cubicBezTo>
                    <a:pt x="1443" y="1512"/>
                    <a:pt x="1443" y="1512"/>
                    <a:pt x="1443" y="1512"/>
                  </a:cubicBezTo>
                  <a:cubicBezTo>
                    <a:pt x="1498" y="1470"/>
                    <a:pt x="1509" y="1391"/>
                    <a:pt x="1468" y="1337"/>
                  </a:cubicBezTo>
                  <a:cubicBezTo>
                    <a:pt x="514" y="65"/>
                    <a:pt x="514" y="65"/>
                    <a:pt x="514" y="65"/>
                  </a:cubicBezTo>
                  <a:cubicBezTo>
                    <a:pt x="473" y="10"/>
                    <a:pt x="394" y="0"/>
                    <a:pt x="339" y="42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27" y="338"/>
                    <a:pt x="27" y="338"/>
                    <a:pt x="27" y="338"/>
                  </a:cubicBezTo>
                  <a:cubicBezTo>
                    <a:pt x="30" y="335"/>
                    <a:pt x="33" y="332"/>
                    <a:pt x="36" y="329"/>
                  </a:cubicBezTo>
                  <a:close/>
                  <a:moveTo>
                    <a:pt x="164" y="286"/>
                  </a:moveTo>
                  <a:cubicBezTo>
                    <a:pt x="177" y="276"/>
                    <a:pt x="195" y="279"/>
                    <a:pt x="205" y="292"/>
                  </a:cubicBezTo>
                  <a:cubicBezTo>
                    <a:pt x="214" y="304"/>
                    <a:pt x="212" y="323"/>
                    <a:pt x="199" y="333"/>
                  </a:cubicBezTo>
                  <a:cubicBezTo>
                    <a:pt x="186" y="342"/>
                    <a:pt x="168" y="340"/>
                    <a:pt x="158" y="327"/>
                  </a:cubicBezTo>
                  <a:cubicBezTo>
                    <a:pt x="148" y="314"/>
                    <a:pt x="151" y="296"/>
                    <a:pt x="164" y="286"/>
                  </a:cubicBezTo>
                  <a:close/>
                </a:path>
              </a:pathLst>
            </a:custGeom>
            <a:solidFill>
              <a:srgbClr val="92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68"/>
            <p:cNvSpPr>
              <a:spLocks noEditPoints="1"/>
            </p:cNvSpPr>
            <p:nvPr/>
          </p:nvSpPr>
          <p:spPr bwMode="auto">
            <a:xfrm>
              <a:off x="10120770" y="1292843"/>
              <a:ext cx="525897" cy="621076"/>
            </a:xfrm>
            <a:custGeom>
              <a:avLst/>
              <a:gdLst>
                <a:gd name="T0" fmla="*/ 1169 w 1489"/>
                <a:gd name="T1" fmla="*/ 1715 h 1757"/>
                <a:gd name="T2" fmla="*/ 1489 w 1489"/>
                <a:gd name="T3" fmla="*/ 1470 h 1757"/>
                <a:gd name="T4" fmla="*/ 1448 w 1489"/>
                <a:gd name="T5" fmla="*/ 1415 h 1757"/>
                <a:gd name="T6" fmla="*/ 1281 w 1489"/>
                <a:gd name="T7" fmla="*/ 1542 h 1757"/>
                <a:gd name="T8" fmla="*/ 1240 w 1489"/>
                <a:gd name="T9" fmla="*/ 1537 h 1757"/>
                <a:gd name="T10" fmla="*/ 1246 w 1489"/>
                <a:gd name="T11" fmla="*/ 1495 h 1757"/>
                <a:gd name="T12" fmla="*/ 1413 w 1489"/>
                <a:gd name="T13" fmla="*/ 1368 h 1757"/>
                <a:gd name="T14" fmla="*/ 1371 w 1489"/>
                <a:gd name="T15" fmla="*/ 1312 h 1757"/>
                <a:gd name="T16" fmla="*/ 1027 w 1489"/>
                <a:gd name="T17" fmla="*/ 1513 h 1757"/>
                <a:gd name="T18" fmla="*/ 273 w 1489"/>
                <a:gd name="T19" fmla="*/ 433 h 1757"/>
                <a:gd name="T20" fmla="*/ 524 w 1489"/>
                <a:gd name="T21" fmla="*/ 184 h 1757"/>
                <a:gd name="T22" fmla="*/ 499 w 1489"/>
                <a:gd name="T23" fmla="*/ 150 h 1757"/>
                <a:gd name="T24" fmla="*/ 407 w 1489"/>
                <a:gd name="T25" fmla="*/ 130 h 1757"/>
                <a:gd name="T26" fmla="*/ 413 w 1489"/>
                <a:gd name="T27" fmla="*/ 36 h 1757"/>
                <a:gd name="T28" fmla="*/ 386 w 1489"/>
                <a:gd name="T29" fmla="*/ 0 h 1757"/>
                <a:gd name="T30" fmla="*/ 66 w 1489"/>
                <a:gd name="T31" fmla="*/ 245 h 1757"/>
                <a:gd name="T32" fmla="*/ 41 w 1489"/>
                <a:gd name="T33" fmla="*/ 420 h 1757"/>
                <a:gd name="T34" fmla="*/ 995 w 1489"/>
                <a:gd name="T35" fmla="*/ 1692 h 1757"/>
                <a:gd name="T36" fmla="*/ 1169 w 1489"/>
                <a:gd name="T37" fmla="*/ 1715 h 1757"/>
                <a:gd name="T38" fmla="*/ 346 w 1489"/>
                <a:gd name="T39" fmla="*/ 140 h 1757"/>
                <a:gd name="T40" fmla="*/ 387 w 1489"/>
                <a:gd name="T41" fmla="*/ 146 h 1757"/>
                <a:gd name="T42" fmla="*/ 381 w 1489"/>
                <a:gd name="T43" fmla="*/ 187 h 1757"/>
                <a:gd name="T44" fmla="*/ 340 w 1489"/>
                <a:gd name="T45" fmla="*/ 181 h 1757"/>
                <a:gd name="T46" fmla="*/ 346 w 1489"/>
                <a:gd name="T47" fmla="*/ 140 h 1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9" h="1757">
                  <a:moveTo>
                    <a:pt x="1169" y="1715"/>
                  </a:moveTo>
                  <a:cubicBezTo>
                    <a:pt x="1489" y="1470"/>
                    <a:pt x="1489" y="1470"/>
                    <a:pt x="1489" y="1470"/>
                  </a:cubicBezTo>
                  <a:cubicBezTo>
                    <a:pt x="1448" y="1415"/>
                    <a:pt x="1448" y="1415"/>
                    <a:pt x="1448" y="1415"/>
                  </a:cubicBezTo>
                  <a:cubicBezTo>
                    <a:pt x="1281" y="1542"/>
                    <a:pt x="1281" y="1542"/>
                    <a:pt x="1281" y="1542"/>
                  </a:cubicBezTo>
                  <a:cubicBezTo>
                    <a:pt x="1268" y="1552"/>
                    <a:pt x="1250" y="1550"/>
                    <a:pt x="1240" y="1537"/>
                  </a:cubicBezTo>
                  <a:cubicBezTo>
                    <a:pt x="1230" y="1524"/>
                    <a:pt x="1233" y="1505"/>
                    <a:pt x="1246" y="1495"/>
                  </a:cubicBezTo>
                  <a:cubicBezTo>
                    <a:pt x="1413" y="1368"/>
                    <a:pt x="1413" y="1368"/>
                    <a:pt x="1413" y="1368"/>
                  </a:cubicBezTo>
                  <a:cubicBezTo>
                    <a:pt x="1371" y="1312"/>
                    <a:pt x="1371" y="1312"/>
                    <a:pt x="1371" y="1312"/>
                  </a:cubicBezTo>
                  <a:cubicBezTo>
                    <a:pt x="1027" y="1513"/>
                    <a:pt x="1027" y="1513"/>
                    <a:pt x="1027" y="1513"/>
                  </a:cubicBezTo>
                  <a:cubicBezTo>
                    <a:pt x="273" y="433"/>
                    <a:pt x="273" y="433"/>
                    <a:pt x="273" y="433"/>
                  </a:cubicBezTo>
                  <a:cubicBezTo>
                    <a:pt x="524" y="184"/>
                    <a:pt x="524" y="184"/>
                    <a:pt x="524" y="184"/>
                  </a:cubicBezTo>
                  <a:cubicBezTo>
                    <a:pt x="499" y="150"/>
                    <a:pt x="499" y="150"/>
                    <a:pt x="499" y="150"/>
                  </a:cubicBezTo>
                  <a:cubicBezTo>
                    <a:pt x="468" y="167"/>
                    <a:pt x="429" y="159"/>
                    <a:pt x="407" y="130"/>
                  </a:cubicBezTo>
                  <a:cubicBezTo>
                    <a:pt x="385" y="101"/>
                    <a:pt x="389" y="61"/>
                    <a:pt x="413" y="36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11" y="287"/>
                    <a:pt x="0" y="366"/>
                    <a:pt x="41" y="420"/>
                  </a:cubicBezTo>
                  <a:cubicBezTo>
                    <a:pt x="995" y="1692"/>
                    <a:pt x="995" y="1692"/>
                    <a:pt x="995" y="1692"/>
                  </a:cubicBezTo>
                  <a:cubicBezTo>
                    <a:pt x="1036" y="1746"/>
                    <a:pt x="1115" y="1757"/>
                    <a:pt x="1169" y="1715"/>
                  </a:cubicBezTo>
                  <a:close/>
                  <a:moveTo>
                    <a:pt x="346" y="140"/>
                  </a:moveTo>
                  <a:cubicBezTo>
                    <a:pt x="359" y="130"/>
                    <a:pt x="377" y="133"/>
                    <a:pt x="387" y="146"/>
                  </a:cubicBezTo>
                  <a:cubicBezTo>
                    <a:pt x="396" y="158"/>
                    <a:pt x="394" y="177"/>
                    <a:pt x="381" y="187"/>
                  </a:cubicBezTo>
                  <a:cubicBezTo>
                    <a:pt x="368" y="196"/>
                    <a:pt x="350" y="194"/>
                    <a:pt x="340" y="181"/>
                  </a:cubicBezTo>
                  <a:cubicBezTo>
                    <a:pt x="331" y="168"/>
                    <a:pt x="333" y="150"/>
                    <a:pt x="346" y="140"/>
                  </a:cubicBezTo>
                  <a:close/>
                </a:path>
              </a:pathLst>
            </a:custGeom>
            <a:solidFill>
              <a:srgbClr val="C0B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669"/>
            <p:cNvSpPr/>
            <p:nvPr/>
          </p:nvSpPr>
          <p:spPr bwMode="auto">
            <a:xfrm>
              <a:off x="10186910" y="1459000"/>
              <a:ext cx="545256" cy="390391"/>
            </a:xfrm>
            <a:custGeom>
              <a:avLst/>
              <a:gdLst>
                <a:gd name="T0" fmla="*/ 2 w 1544"/>
                <a:gd name="T1" fmla="*/ 4 h 1107"/>
                <a:gd name="T2" fmla="*/ 819 w 1544"/>
                <a:gd name="T3" fmla="*/ 1093 h 1107"/>
                <a:gd name="T4" fmla="*/ 858 w 1544"/>
                <a:gd name="T5" fmla="*/ 1098 h 1107"/>
                <a:gd name="T6" fmla="*/ 1533 w 1544"/>
                <a:gd name="T7" fmla="*/ 582 h 1107"/>
                <a:gd name="T8" fmla="*/ 1544 w 1544"/>
                <a:gd name="T9" fmla="*/ 558 h 1107"/>
                <a:gd name="T10" fmla="*/ 0 w 1544"/>
                <a:gd name="T11" fmla="*/ 0 h 1107"/>
                <a:gd name="T12" fmla="*/ 2 w 1544"/>
                <a:gd name="T13" fmla="*/ 4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1107">
                  <a:moveTo>
                    <a:pt x="2" y="4"/>
                  </a:moveTo>
                  <a:cubicBezTo>
                    <a:pt x="819" y="1093"/>
                    <a:pt x="819" y="1093"/>
                    <a:pt x="819" y="1093"/>
                  </a:cubicBezTo>
                  <a:cubicBezTo>
                    <a:pt x="829" y="1105"/>
                    <a:pt x="846" y="1107"/>
                    <a:pt x="858" y="1098"/>
                  </a:cubicBezTo>
                  <a:cubicBezTo>
                    <a:pt x="1533" y="582"/>
                    <a:pt x="1533" y="582"/>
                    <a:pt x="1533" y="582"/>
                  </a:cubicBezTo>
                  <a:cubicBezTo>
                    <a:pt x="1541" y="576"/>
                    <a:pt x="1544" y="567"/>
                    <a:pt x="1544" y="5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4"/>
                  </a:cubicBezTo>
                  <a:close/>
                </a:path>
              </a:pathLst>
            </a:custGeom>
            <a:solidFill>
              <a:srgbClr val="D8E1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670"/>
            <p:cNvSpPr/>
            <p:nvPr/>
          </p:nvSpPr>
          <p:spPr bwMode="auto">
            <a:xfrm>
              <a:off x="10183684" y="1260578"/>
              <a:ext cx="548482" cy="395230"/>
            </a:xfrm>
            <a:custGeom>
              <a:avLst/>
              <a:gdLst>
                <a:gd name="T0" fmla="*/ 1551 w 1551"/>
                <a:gd name="T1" fmla="*/ 1119 h 1119"/>
                <a:gd name="T2" fmla="*/ 1545 w 1551"/>
                <a:gd name="T3" fmla="*/ 1104 h 1119"/>
                <a:gd name="T4" fmla="*/ 728 w 1551"/>
                <a:gd name="T5" fmla="*/ 15 h 1119"/>
                <a:gd name="T6" fmla="*/ 689 w 1551"/>
                <a:gd name="T7" fmla="*/ 10 h 1119"/>
                <a:gd name="T8" fmla="*/ 15 w 1551"/>
                <a:gd name="T9" fmla="*/ 526 h 1119"/>
                <a:gd name="T10" fmla="*/ 7 w 1551"/>
                <a:gd name="T11" fmla="*/ 561 h 1119"/>
                <a:gd name="T12" fmla="*/ 1551 w 1551"/>
                <a:gd name="T13" fmla="*/ 1119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1" h="1119">
                  <a:moveTo>
                    <a:pt x="1551" y="1119"/>
                  </a:moveTo>
                  <a:cubicBezTo>
                    <a:pt x="1551" y="1113"/>
                    <a:pt x="1549" y="1108"/>
                    <a:pt x="1545" y="1104"/>
                  </a:cubicBezTo>
                  <a:cubicBezTo>
                    <a:pt x="728" y="15"/>
                    <a:pt x="728" y="15"/>
                    <a:pt x="728" y="15"/>
                  </a:cubicBezTo>
                  <a:cubicBezTo>
                    <a:pt x="719" y="3"/>
                    <a:pt x="701" y="0"/>
                    <a:pt x="689" y="10"/>
                  </a:cubicBezTo>
                  <a:cubicBezTo>
                    <a:pt x="15" y="526"/>
                    <a:pt x="15" y="526"/>
                    <a:pt x="15" y="526"/>
                  </a:cubicBezTo>
                  <a:cubicBezTo>
                    <a:pt x="3" y="534"/>
                    <a:pt x="0" y="549"/>
                    <a:pt x="7" y="561"/>
                  </a:cubicBezTo>
                  <a:lnTo>
                    <a:pt x="1551" y="1119"/>
                  </a:lnTo>
                  <a:close/>
                </a:path>
              </a:pathLst>
            </a:custGeom>
            <a:solidFill>
              <a:srgbClr val="E8E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71"/>
            <p:cNvSpPr/>
            <p:nvPr/>
          </p:nvSpPr>
          <p:spPr bwMode="auto">
            <a:xfrm>
              <a:off x="9725540" y="336223"/>
              <a:ext cx="82272" cy="80659"/>
            </a:xfrm>
            <a:custGeom>
              <a:avLst/>
              <a:gdLst>
                <a:gd name="T0" fmla="*/ 192 w 233"/>
                <a:gd name="T1" fmla="*/ 187 h 229"/>
                <a:gd name="T2" fmla="*/ 190 w 233"/>
                <a:gd name="T3" fmla="*/ 40 h 229"/>
                <a:gd name="T4" fmla="*/ 40 w 233"/>
                <a:gd name="T5" fmla="*/ 42 h 229"/>
                <a:gd name="T6" fmla="*/ 43 w 233"/>
                <a:gd name="T7" fmla="*/ 189 h 229"/>
                <a:gd name="T8" fmla="*/ 192 w 233"/>
                <a:gd name="T9" fmla="*/ 18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29">
                  <a:moveTo>
                    <a:pt x="192" y="187"/>
                  </a:moveTo>
                  <a:cubicBezTo>
                    <a:pt x="233" y="145"/>
                    <a:pt x="232" y="79"/>
                    <a:pt x="190" y="40"/>
                  </a:cubicBezTo>
                  <a:cubicBezTo>
                    <a:pt x="148" y="0"/>
                    <a:pt x="81" y="1"/>
                    <a:pt x="40" y="42"/>
                  </a:cubicBezTo>
                  <a:cubicBezTo>
                    <a:pt x="0" y="84"/>
                    <a:pt x="1" y="150"/>
                    <a:pt x="43" y="189"/>
                  </a:cubicBezTo>
                  <a:cubicBezTo>
                    <a:pt x="85" y="229"/>
                    <a:pt x="152" y="228"/>
                    <a:pt x="192" y="187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672"/>
            <p:cNvSpPr/>
            <p:nvPr/>
          </p:nvSpPr>
          <p:spPr bwMode="auto">
            <a:xfrm>
              <a:off x="9794906" y="263630"/>
              <a:ext cx="83886" cy="80659"/>
            </a:xfrm>
            <a:custGeom>
              <a:avLst/>
              <a:gdLst>
                <a:gd name="T0" fmla="*/ 192 w 233"/>
                <a:gd name="T1" fmla="*/ 186 h 229"/>
                <a:gd name="T2" fmla="*/ 189 w 233"/>
                <a:gd name="T3" fmla="*/ 39 h 229"/>
                <a:gd name="T4" fmla="*/ 40 w 233"/>
                <a:gd name="T5" fmla="*/ 42 h 229"/>
                <a:gd name="T6" fmla="*/ 43 w 233"/>
                <a:gd name="T7" fmla="*/ 189 h 229"/>
                <a:gd name="T8" fmla="*/ 192 w 233"/>
                <a:gd name="T9" fmla="*/ 18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29">
                  <a:moveTo>
                    <a:pt x="192" y="186"/>
                  </a:moveTo>
                  <a:cubicBezTo>
                    <a:pt x="233" y="145"/>
                    <a:pt x="231" y="79"/>
                    <a:pt x="189" y="39"/>
                  </a:cubicBezTo>
                  <a:cubicBezTo>
                    <a:pt x="147" y="0"/>
                    <a:pt x="80" y="1"/>
                    <a:pt x="40" y="42"/>
                  </a:cubicBezTo>
                  <a:cubicBezTo>
                    <a:pt x="0" y="84"/>
                    <a:pt x="1" y="149"/>
                    <a:pt x="43" y="189"/>
                  </a:cubicBezTo>
                  <a:cubicBezTo>
                    <a:pt x="85" y="229"/>
                    <a:pt x="152" y="228"/>
                    <a:pt x="192" y="186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673"/>
            <p:cNvSpPr/>
            <p:nvPr/>
          </p:nvSpPr>
          <p:spPr bwMode="auto">
            <a:xfrm>
              <a:off x="8352714" y="368487"/>
              <a:ext cx="85499" cy="83886"/>
            </a:xfrm>
            <a:custGeom>
              <a:avLst/>
              <a:gdLst>
                <a:gd name="T0" fmla="*/ 214 w 241"/>
                <a:gd name="T1" fmla="*/ 72 h 238"/>
                <a:gd name="T2" fmla="*/ 72 w 241"/>
                <a:gd name="T3" fmla="*/ 27 h 238"/>
                <a:gd name="T4" fmla="*/ 26 w 241"/>
                <a:gd name="T5" fmla="*/ 167 h 238"/>
                <a:gd name="T6" fmla="*/ 168 w 241"/>
                <a:gd name="T7" fmla="*/ 212 h 238"/>
                <a:gd name="T8" fmla="*/ 214 w 241"/>
                <a:gd name="T9" fmla="*/ 7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38">
                  <a:moveTo>
                    <a:pt x="214" y="72"/>
                  </a:moveTo>
                  <a:cubicBezTo>
                    <a:pt x="187" y="21"/>
                    <a:pt x="124" y="0"/>
                    <a:pt x="72" y="27"/>
                  </a:cubicBezTo>
                  <a:cubicBezTo>
                    <a:pt x="20" y="53"/>
                    <a:pt x="0" y="116"/>
                    <a:pt x="26" y="167"/>
                  </a:cubicBezTo>
                  <a:cubicBezTo>
                    <a:pt x="53" y="218"/>
                    <a:pt x="116" y="238"/>
                    <a:pt x="168" y="212"/>
                  </a:cubicBezTo>
                  <a:cubicBezTo>
                    <a:pt x="220" y="185"/>
                    <a:pt x="241" y="123"/>
                    <a:pt x="214" y="72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674"/>
            <p:cNvSpPr/>
            <p:nvPr/>
          </p:nvSpPr>
          <p:spPr bwMode="auto">
            <a:xfrm>
              <a:off x="8305958" y="279761"/>
              <a:ext cx="85499" cy="83886"/>
            </a:xfrm>
            <a:custGeom>
              <a:avLst/>
              <a:gdLst>
                <a:gd name="T0" fmla="*/ 214 w 241"/>
                <a:gd name="T1" fmla="*/ 72 h 238"/>
                <a:gd name="T2" fmla="*/ 72 w 241"/>
                <a:gd name="T3" fmla="*/ 27 h 238"/>
                <a:gd name="T4" fmla="*/ 26 w 241"/>
                <a:gd name="T5" fmla="*/ 167 h 238"/>
                <a:gd name="T6" fmla="*/ 168 w 241"/>
                <a:gd name="T7" fmla="*/ 212 h 238"/>
                <a:gd name="T8" fmla="*/ 214 w 241"/>
                <a:gd name="T9" fmla="*/ 7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38">
                  <a:moveTo>
                    <a:pt x="214" y="72"/>
                  </a:moveTo>
                  <a:cubicBezTo>
                    <a:pt x="188" y="21"/>
                    <a:pt x="124" y="0"/>
                    <a:pt x="72" y="27"/>
                  </a:cubicBezTo>
                  <a:cubicBezTo>
                    <a:pt x="20" y="53"/>
                    <a:pt x="0" y="116"/>
                    <a:pt x="26" y="167"/>
                  </a:cubicBezTo>
                  <a:cubicBezTo>
                    <a:pt x="53" y="218"/>
                    <a:pt x="117" y="238"/>
                    <a:pt x="168" y="212"/>
                  </a:cubicBezTo>
                  <a:cubicBezTo>
                    <a:pt x="220" y="185"/>
                    <a:pt x="241" y="123"/>
                    <a:pt x="214" y="72"/>
                  </a:cubicBezTo>
                  <a:close/>
                </a:path>
              </a:pathLst>
            </a:custGeom>
            <a:solidFill>
              <a:srgbClr val="BE1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6" name="组合 685"/>
          <p:cNvGrpSpPr/>
          <p:nvPr/>
        </p:nvGrpSpPr>
        <p:grpSpPr>
          <a:xfrm>
            <a:off x="8315110" y="4693335"/>
            <a:ext cx="3458670" cy="2824688"/>
            <a:chOff x="7612288" y="3980408"/>
            <a:chExt cx="3458670" cy="2824688"/>
          </a:xfrm>
        </p:grpSpPr>
        <p:sp>
          <p:nvSpPr>
            <p:cNvPr id="486" name="Freeform 17"/>
            <p:cNvSpPr/>
            <p:nvPr/>
          </p:nvSpPr>
          <p:spPr bwMode="auto">
            <a:xfrm>
              <a:off x="8294665" y="6006569"/>
              <a:ext cx="637208" cy="798527"/>
            </a:xfrm>
            <a:custGeom>
              <a:avLst/>
              <a:gdLst>
                <a:gd name="T0" fmla="*/ 1691 w 1801"/>
                <a:gd name="T1" fmla="*/ 279 h 2256"/>
                <a:gd name="T2" fmla="*/ 1691 w 1801"/>
                <a:gd name="T3" fmla="*/ 128 h 2256"/>
                <a:gd name="T4" fmla="*/ 1563 w 1801"/>
                <a:gd name="T5" fmla="*/ 0 h 2256"/>
                <a:gd name="T6" fmla="*/ 892 w 1801"/>
                <a:gd name="T7" fmla="*/ 0 h 2256"/>
                <a:gd name="T8" fmla="*/ 221 w 1801"/>
                <a:gd name="T9" fmla="*/ 0 h 2256"/>
                <a:gd name="T10" fmla="*/ 93 w 1801"/>
                <a:gd name="T11" fmla="*/ 128 h 2256"/>
                <a:gd name="T12" fmla="*/ 93 w 1801"/>
                <a:gd name="T13" fmla="*/ 281 h 2256"/>
                <a:gd name="T14" fmla="*/ 0 w 1801"/>
                <a:gd name="T15" fmla="*/ 364 h 2256"/>
                <a:gd name="T16" fmla="*/ 0 w 1801"/>
                <a:gd name="T17" fmla="*/ 1880 h 2256"/>
                <a:gd name="T18" fmla="*/ 901 w 1801"/>
                <a:gd name="T19" fmla="*/ 2102 h 2256"/>
                <a:gd name="T20" fmla="*/ 1801 w 1801"/>
                <a:gd name="T21" fmla="*/ 2256 h 2256"/>
                <a:gd name="T22" fmla="*/ 1801 w 1801"/>
                <a:gd name="T23" fmla="*/ 364 h 2256"/>
                <a:gd name="T24" fmla="*/ 1691 w 1801"/>
                <a:gd name="T25" fmla="*/ 279 h 2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1" h="2256">
                  <a:moveTo>
                    <a:pt x="1691" y="279"/>
                  </a:moveTo>
                  <a:cubicBezTo>
                    <a:pt x="1691" y="128"/>
                    <a:pt x="1691" y="128"/>
                    <a:pt x="1691" y="128"/>
                  </a:cubicBezTo>
                  <a:cubicBezTo>
                    <a:pt x="1691" y="57"/>
                    <a:pt x="1634" y="0"/>
                    <a:pt x="1563" y="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50" y="0"/>
                    <a:pt x="93" y="57"/>
                    <a:pt x="93" y="128"/>
                  </a:cubicBezTo>
                  <a:cubicBezTo>
                    <a:pt x="93" y="281"/>
                    <a:pt x="93" y="281"/>
                    <a:pt x="93" y="281"/>
                  </a:cubicBezTo>
                  <a:cubicBezTo>
                    <a:pt x="40" y="291"/>
                    <a:pt x="0" y="324"/>
                    <a:pt x="0" y="364"/>
                  </a:cubicBezTo>
                  <a:cubicBezTo>
                    <a:pt x="0" y="1880"/>
                    <a:pt x="0" y="1880"/>
                    <a:pt x="0" y="1880"/>
                  </a:cubicBezTo>
                  <a:cubicBezTo>
                    <a:pt x="295" y="1968"/>
                    <a:pt x="595" y="2043"/>
                    <a:pt x="901" y="2102"/>
                  </a:cubicBezTo>
                  <a:cubicBezTo>
                    <a:pt x="1195" y="2160"/>
                    <a:pt x="1498" y="2227"/>
                    <a:pt x="1801" y="2256"/>
                  </a:cubicBezTo>
                  <a:cubicBezTo>
                    <a:pt x="1801" y="364"/>
                    <a:pt x="1801" y="364"/>
                    <a:pt x="1801" y="364"/>
                  </a:cubicBezTo>
                  <a:cubicBezTo>
                    <a:pt x="1801" y="320"/>
                    <a:pt x="1753" y="284"/>
                    <a:pt x="1691" y="279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6" name="Freeform 348"/>
            <p:cNvSpPr/>
            <p:nvPr/>
          </p:nvSpPr>
          <p:spPr bwMode="auto">
            <a:xfrm>
              <a:off x="8247883" y="6108200"/>
              <a:ext cx="319411" cy="645274"/>
            </a:xfrm>
            <a:custGeom>
              <a:avLst/>
              <a:gdLst>
                <a:gd name="T0" fmla="*/ 900 w 900"/>
                <a:gd name="T1" fmla="*/ 0 h 1823"/>
                <a:gd name="T2" fmla="*/ 124 w 900"/>
                <a:gd name="T3" fmla="*/ 0 h 1823"/>
                <a:gd name="T4" fmla="*/ 0 w 900"/>
                <a:gd name="T5" fmla="*/ 85 h 1823"/>
                <a:gd name="T6" fmla="*/ 0 w 900"/>
                <a:gd name="T7" fmla="*/ 1601 h 1823"/>
                <a:gd name="T8" fmla="*/ 900 w 900"/>
                <a:gd name="T9" fmla="*/ 1823 h 1823"/>
                <a:gd name="T10" fmla="*/ 900 w 900"/>
                <a:gd name="T11" fmla="*/ 0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0" h="1823">
                  <a:moveTo>
                    <a:pt x="90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56" y="0"/>
                    <a:pt x="0" y="38"/>
                    <a:pt x="0" y="85"/>
                  </a:cubicBezTo>
                  <a:cubicBezTo>
                    <a:pt x="0" y="1601"/>
                    <a:pt x="0" y="1601"/>
                    <a:pt x="0" y="1601"/>
                  </a:cubicBezTo>
                  <a:cubicBezTo>
                    <a:pt x="294" y="1689"/>
                    <a:pt x="595" y="1764"/>
                    <a:pt x="900" y="1823"/>
                  </a:cubicBezTo>
                  <a:lnTo>
                    <a:pt x="900" y="0"/>
                  </a:lnTo>
                  <a:close/>
                </a:path>
              </a:pathLst>
            </a:custGeom>
            <a:solidFill>
              <a:srgbClr val="61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7" name="Freeform 349"/>
            <p:cNvSpPr/>
            <p:nvPr/>
          </p:nvSpPr>
          <p:spPr bwMode="auto">
            <a:xfrm>
              <a:off x="8567294" y="6108200"/>
              <a:ext cx="317798" cy="692056"/>
            </a:xfrm>
            <a:custGeom>
              <a:avLst/>
              <a:gdLst>
                <a:gd name="T0" fmla="*/ 776 w 901"/>
                <a:gd name="T1" fmla="*/ 0 h 1954"/>
                <a:gd name="T2" fmla="*/ 0 w 901"/>
                <a:gd name="T3" fmla="*/ 0 h 1954"/>
                <a:gd name="T4" fmla="*/ 0 w 901"/>
                <a:gd name="T5" fmla="*/ 1823 h 1954"/>
                <a:gd name="T6" fmla="*/ 896 w 901"/>
                <a:gd name="T7" fmla="*/ 1954 h 1954"/>
                <a:gd name="T8" fmla="*/ 901 w 901"/>
                <a:gd name="T9" fmla="*/ 85 h 1954"/>
                <a:gd name="T10" fmla="*/ 776 w 901"/>
                <a:gd name="T11" fmla="*/ 0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1" h="1954">
                  <a:moveTo>
                    <a:pt x="7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23"/>
                    <a:pt x="0" y="1823"/>
                    <a:pt x="0" y="1823"/>
                  </a:cubicBezTo>
                  <a:cubicBezTo>
                    <a:pt x="294" y="1881"/>
                    <a:pt x="593" y="1924"/>
                    <a:pt x="896" y="1954"/>
                  </a:cubicBezTo>
                  <a:cubicBezTo>
                    <a:pt x="901" y="85"/>
                    <a:pt x="901" y="85"/>
                    <a:pt x="901" y="85"/>
                  </a:cubicBezTo>
                  <a:cubicBezTo>
                    <a:pt x="901" y="38"/>
                    <a:pt x="845" y="0"/>
                    <a:pt x="776" y="0"/>
                  </a:cubicBezTo>
                  <a:close/>
                </a:path>
              </a:pathLst>
            </a:custGeom>
            <a:solidFill>
              <a:srgbClr val="828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82" name="组合 681"/>
            <p:cNvGrpSpPr/>
            <p:nvPr/>
          </p:nvGrpSpPr>
          <p:grpSpPr>
            <a:xfrm>
              <a:off x="7612288" y="3980408"/>
              <a:ext cx="3458670" cy="2739188"/>
              <a:chOff x="7612288" y="3980408"/>
              <a:chExt cx="3458670" cy="2739188"/>
            </a:xfrm>
          </p:grpSpPr>
          <p:sp>
            <p:nvSpPr>
              <p:cNvPr id="480" name="Freeform 11"/>
              <p:cNvSpPr>
                <a:spLocks noEditPoints="1"/>
              </p:cNvSpPr>
              <p:nvPr/>
            </p:nvSpPr>
            <p:spPr bwMode="auto">
              <a:xfrm>
                <a:off x="7659070" y="5258051"/>
                <a:ext cx="440400" cy="298439"/>
              </a:xfrm>
              <a:custGeom>
                <a:avLst/>
                <a:gdLst>
                  <a:gd name="T0" fmla="*/ 1041 w 1245"/>
                  <a:gd name="T1" fmla="*/ 248 h 845"/>
                  <a:gd name="T2" fmla="*/ 725 w 1245"/>
                  <a:gd name="T3" fmla="*/ 281 h 845"/>
                  <a:gd name="T4" fmla="*/ 729 w 1245"/>
                  <a:gd name="T5" fmla="*/ 274 h 845"/>
                  <a:gd name="T6" fmla="*/ 180 w 1245"/>
                  <a:gd name="T7" fmla="*/ 0 h 845"/>
                  <a:gd name="T8" fmla="*/ 0 w 1245"/>
                  <a:gd name="T9" fmla="*/ 25 h 845"/>
                  <a:gd name="T10" fmla="*/ 43 w 1245"/>
                  <a:gd name="T11" fmla="*/ 208 h 845"/>
                  <a:gd name="T12" fmla="*/ 100 w 1245"/>
                  <a:gd name="T13" fmla="*/ 237 h 845"/>
                  <a:gd name="T14" fmla="*/ 113 w 1245"/>
                  <a:gd name="T15" fmla="*/ 211 h 845"/>
                  <a:gd name="T16" fmla="*/ 139 w 1245"/>
                  <a:gd name="T17" fmla="*/ 224 h 845"/>
                  <a:gd name="T18" fmla="*/ 128 w 1245"/>
                  <a:gd name="T19" fmla="*/ 244 h 845"/>
                  <a:gd name="T20" fmla="*/ 144 w 1245"/>
                  <a:gd name="T21" fmla="*/ 272 h 845"/>
                  <a:gd name="T22" fmla="*/ 189 w 1245"/>
                  <a:gd name="T23" fmla="*/ 273 h 845"/>
                  <a:gd name="T24" fmla="*/ 196 w 1245"/>
                  <a:gd name="T25" fmla="*/ 258 h 845"/>
                  <a:gd name="T26" fmla="*/ 212 w 1245"/>
                  <a:gd name="T27" fmla="*/ 266 h 845"/>
                  <a:gd name="T28" fmla="*/ 204 w 1245"/>
                  <a:gd name="T29" fmla="*/ 280 h 845"/>
                  <a:gd name="T30" fmla="*/ 260 w 1245"/>
                  <a:gd name="T31" fmla="*/ 308 h 845"/>
                  <a:gd name="T32" fmla="*/ 267 w 1245"/>
                  <a:gd name="T33" fmla="*/ 293 h 845"/>
                  <a:gd name="T34" fmla="*/ 295 w 1245"/>
                  <a:gd name="T35" fmla="*/ 307 h 845"/>
                  <a:gd name="T36" fmla="*/ 302 w 1245"/>
                  <a:gd name="T37" fmla="*/ 331 h 845"/>
                  <a:gd name="T38" fmla="*/ 369 w 1245"/>
                  <a:gd name="T39" fmla="*/ 364 h 845"/>
                  <a:gd name="T40" fmla="*/ 377 w 1245"/>
                  <a:gd name="T41" fmla="*/ 348 h 845"/>
                  <a:gd name="T42" fmla="*/ 401 w 1245"/>
                  <a:gd name="T43" fmla="*/ 384 h 845"/>
                  <a:gd name="T44" fmla="*/ 412 w 1245"/>
                  <a:gd name="T45" fmla="*/ 363 h 845"/>
                  <a:gd name="T46" fmla="*/ 445 w 1245"/>
                  <a:gd name="T47" fmla="*/ 380 h 845"/>
                  <a:gd name="T48" fmla="*/ 459 w 1245"/>
                  <a:gd name="T49" fmla="*/ 422 h 845"/>
                  <a:gd name="T50" fmla="*/ 484 w 1245"/>
                  <a:gd name="T51" fmla="*/ 434 h 845"/>
                  <a:gd name="T52" fmla="*/ 521 w 1245"/>
                  <a:gd name="T53" fmla="*/ 422 h 845"/>
                  <a:gd name="T54" fmla="*/ 550 w 1245"/>
                  <a:gd name="T55" fmla="*/ 436 h 845"/>
                  <a:gd name="T56" fmla="*/ 619 w 1245"/>
                  <a:gd name="T57" fmla="*/ 471 h 845"/>
                  <a:gd name="T58" fmla="*/ 778 w 1245"/>
                  <a:gd name="T59" fmla="*/ 773 h 845"/>
                  <a:gd name="T60" fmla="*/ 1172 w 1245"/>
                  <a:gd name="T61" fmla="*/ 642 h 845"/>
                  <a:gd name="T62" fmla="*/ 1041 w 1245"/>
                  <a:gd name="T63" fmla="*/ 248 h 845"/>
                  <a:gd name="T64" fmla="*/ 1110 w 1245"/>
                  <a:gd name="T65" fmla="*/ 611 h 845"/>
                  <a:gd name="T66" fmla="*/ 994 w 1245"/>
                  <a:gd name="T67" fmla="*/ 649 h 845"/>
                  <a:gd name="T68" fmla="*/ 956 w 1245"/>
                  <a:gd name="T69" fmla="*/ 533 h 845"/>
                  <a:gd name="T70" fmla="*/ 1072 w 1245"/>
                  <a:gd name="T71" fmla="*/ 495 h 845"/>
                  <a:gd name="T72" fmla="*/ 1110 w 1245"/>
                  <a:gd name="T73" fmla="*/ 611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45" h="845">
                    <a:moveTo>
                      <a:pt x="1041" y="248"/>
                    </a:moveTo>
                    <a:cubicBezTo>
                      <a:pt x="935" y="194"/>
                      <a:pt x="812" y="212"/>
                      <a:pt x="725" y="281"/>
                    </a:cubicBezTo>
                    <a:cubicBezTo>
                      <a:pt x="729" y="274"/>
                      <a:pt x="729" y="274"/>
                      <a:pt x="729" y="274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100" y="237"/>
                      <a:pt x="100" y="237"/>
                      <a:pt x="100" y="237"/>
                    </a:cubicBezTo>
                    <a:cubicBezTo>
                      <a:pt x="113" y="211"/>
                      <a:pt x="113" y="211"/>
                      <a:pt x="113" y="211"/>
                    </a:cubicBezTo>
                    <a:cubicBezTo>
                      <a:pt x="139" y="224"/>
                      <a:pt x="139" y="224"/>
                      <a:pt x="139" y="224"/>
                    </a:cubicBezTo>
                    <a:cubicBezTo>
                      <a:pt x="128" y="244"/>
                      <a:pt x="128" y="244"/>
                      <a:pt x="128" y="244"/>
                    </a:cubicBezTo>
                    <a:cubicBezTo>
                      <a:pt x="144" y="272"/>
                      <a:pt x="144" y="272"/>
                      <a:pt x="144" y="272"/>
                    </a:cubicBezTo>
                    <a:cubicBezTo>
                      <a:pt x="189" y="273"/>
                      <a:pt x="189" y="273"/>
                      <a:pt x="189" y="273"/>
                    </a:cubicBezTo>
                    <a:cubicBezTo>
                      <a:pt x="196" y="258"/>
                      <a:pt x="196" y="258"/>
                      <a:pt x="196" y="258"/>
                    </a:cubicBezTo>
                    <a:cubicBezTo>
                      <a:pt x="212" y="266"/>
                      <a:pt x="212" y="266"/>
                      <a:pt x="212" y="266"/>
                    </a:cubicBezTo>
                    <a:cubicBezTo>
                      <a:pt x="204" y="280"/>
                      <a:pt x="204" y="280"/>
                      <a:pt x="204" y="280"/>
                    </a:cubicBezTo>
                    <a:cubicBezTo>
                      <a:pt x="260" y="308"/>
                      <a:pt x="260" y="308"/>
                      <a:pt x="260" y="308"/>
                    </a:cubicBezTo>
                    <a:cubicBezTo>
                      <a:pt x="267" y="293"/>
                      <a:pt x="267" y="293"/>
                      <a:pt x="267" y="293"/>
                    </a:cubicBezTo>
                    <a:cubicBezTo>
                      <a:pt x="295" y="307"/>
                      <a:pt x="295" y="307"/>
                      <a:pt x="295" y="307"/>
                    </a:cubicBezTo>
                    <a:cubicBezTo>
                      <a:pt x="302" y="331"/>
                      <a:pt x="302" y="331"/>
                      <a:pt x="302" y="331"/>
                    </a:cubicBezTo>
                    <a:cubicBezTo>
                      <a:pt x="369" y="364"/>
                      <a:pt x="369" y="364"/>
                      <a:pt x="369" y="364"/>
                    </a:cubicBezTo>
                    <a:cubicBezTo>
                      <a:pt x="377" y="348"/>
                      <a:pt x="377" y="348"/>
                      <a:pt x="377" y="348"/>
                    </a:cubicBezTo>
                    <a:cubicBezTo>
                      <a:pt x="401" y="384"/>
                      <a:pt x="401" y="384"/>
                      <a:pt x="401" y="384"/>
                    </a:cubicBezTo>
                    <a:cubicBezTo>
                      <a:pt x="412" y="363"/>
                      <a:pt x="412" y="363"/>
                      <a:pt x="412" y="363"/>
                    </a:cubicBezTo>
                    <a:cubicBezTo>
                      <a:pt x="445" y="380"/>
                      <a:pt x="445" y="380"/>
                      <a:pt x="445" y="380"/>
                    </a:cubicBezTo>
                    <a:cubicBezTo>
                      <a:pt x="459" y="422"/>
                      <a:pt x="459" y="422"/>
                      <a:pt x="459" y="422"/>
                    </a:cubicBezTo>
                    <a:cubicBezTo>
                      <a:pt x="484" y="434"/>
                      <a:pt x="484" y="434"/>
                      <a:pt x="484" y="434"/>
                    </a:cubicBezTo>
                    <a:cubicBezTo>
                      <a:pt x="521" y="422"/>
                      <a:pt x="521" y="422"/>
                      <a:pt x="521" y="422"/>
                    </a:cubicBezTo>
                    <a:cubicBezTo>
                      <a:pt x="550" y="436"/>
                      <a:pt x="550" y="436"/>
                      <a:pt x="550" y="436"/>
                    </a:cubicBezTo>
                    <a:cubicBezTo>
                      <a:pt x="619" y="471"/>
                      <a:pt x="619" y="471"/>
                      <a:pt x="619" y="471"/>
                    </a:cubicBezTo>
                    <a:cubicBezTo>
                      <a:pt x="602" y="592"/>
                      <a:pt x="663" y="715"/>
                      <a:pt x="778" y="773"/>
                    </a:cubicBezTo>
                    <a:cubicBezTo>
                      <a:pt x="923" y="845"/>
                      <a:pt x="1100" y="787"/>
                      <a:pt x="1172" y="642"/>
                    </a:cubicBezTo>
                    <a:cubicBezTo>
                      <a:pt x="1245" y="497"/>
                      <a:pt x="1186" y="320"/>
                      <a:pt x="1041" y="248"/>
                    </a:cubicBezTo>
                    <a:close/>
                    <a:moveTo>
                      <a:pt x="1110" y="611"/>
                    </a:moveTo>
                    <a:cubicBezTo>
                      <a:pt x="1089" y="653"/>
                      <a:pt x="1037" y="671"/>
                      <a:pt x="994" y="649"/>
                    </a:cubicBezTo>
                    <a:cubicBezTo>
                      <a:pt x="952" y="628"/>
                      <a:pt x="935" y="576"/>
                      <a:pt x="956" y="533"/>
                    </a:cubicBezTo>
                    <a:cubicBezTo>
                      <a:pt x="977" y="491"/>
                      <a:pt x="1029" y="473"/>
                      <a:pt x="1072" y="495"/>
                    </a:cubicBezTo>
                    <a:cubicBezTo>
                      <a:pt x="1114" y="516"/>
                      <a:pt x="1132" y="568"/>
                      <a:pt x="1110" y="611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3" name="Freeform 14"/>
              <p:cNvSpPr/>
              <p:nvPr/>
            </p:nvSpPr>
            <p:spPr bwMode="auto">
              <a:xfrm>
                <a:off x="8230138" y="4803133"/>
                <a:ext cx="1874521" cy="1146975"/>
              </a:xfrm>
              <a:custGeom>
                <a:avLst/>
                <a:gdLst>
                  <a:gd name="T0" fmla="*/ 5298 w 5298"/>
                  <a:gd name="T1" fmla="*/ 2082 h 3241"/>
                  <a:gd name="T2" fmla="*/ 5298 w 5298"/>
                  <a:gd name="T3" fmla="*/ 295 h 3241"/>
                  <a:gd name="T4" fmla="*/ 5003 w 5298"/>
                  <a:gd name="T5" fmla="*/ 0 h 3241"/>
                  <a:gd name="T6" fmla="*/ 295 w 5298"/>
                  <a:gd name="T7" fmla="*/ 0 h 3241"/>
                  <a:gd name="T8" fmla="*/ 0 w 5298"/>
                  <a:gd name="T9" fmla="*/ 295 h 3241"/>
                  <a:gd name="T10" fmla="*/ 0 w 5298"/>
                  <a:gd name="T11" fmla="*/ 2082 h 3241"/>
                  <a:gd name="T12" fmla="*/ 258 w 5298"/>
                  <a:gd name="T13" fmla="*/ 2375 h 3241"/>
                  <a:gd name="T14" fmla="*/ 289 w 5298"/>
                  <a:gd name="T15" fmla="*/ 2590 h 3241"/>
                  <a:gd name="T16" fmla="*/ 288 w 5298"/>
                  <a:gd name="T17" fmla="*/ 2590 h 3241"/>
                  <a:gd name="T18" fmla="*/ 314 w 5298"/>
                  <a:gd name="T19" fmla="*/ 2956 h 3241"/>
                  <a:gd name="T20" fmla="*/ 598 w 5298"/>
                  <a:gd name="T21" fmla="*/ 3241 h 3241"/>
                  <a:gd name="T22" fmla="*/ 1707 w 5298"/>
                  <a:gd name="T23" fmla="*/ 3241 h 3241"/>
                  <a:gd name="T24" fmla="*/ 1790 w 5298"/>
                  <a:gd name="T25" fmla="*/ 3192 h 3241"/>
                  <a:gd name="T26" fmla="*/ 1871 w 5298"/>
                  <a:gd name="T27" fmla="*/ 2991 h 3241"/>
                  <a:gd name="T28" fmla="*/ 2041 w 5298"/>
                  <a:gd name="T29" fmla="*/ 2756 h 3241"/>
                  <a:gd name="T30" fmla="*/ 2318 w 5298"/>
                  <a:gd name="T31" fmla="*/ 2377 h 3241"/>
                  <a:gd name="T32" fmla="*/ 5003 w 5298"/>
                  <a:gd name="T33" fmla="*/ 2377 h 3241"/>
                  <a:gd name="T34" fmla="*/ 5298 w 5298"/>
                  <a:gd name="T35" fmla="*/ 2082 h 3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98" h="3241">
                    <a:moveTo>
                      <a:pt x="5298" y="2082"/>
                    </a:moveTo>
                    <a:cubicBezTo>
                      <a:pt x="5298" y="295"/>
                      <a:pt x="5298" y="295"/>
                      <a:pt x="5298" y="295"/>
                    </a:cubicBezTo>
                    <a:cubicBezTo>
                      <a:pt x="5298" y="132"/>
                      <a:pt x="5166" y="0"/>
                      <a:pt x="5003" y="0"/>
                    </a:cubicBezTo>
                    <a:cubicBezTo>
                      <a:pt x="295" y="0"/>
                      <a:pt x="295" y="0"/>
                      <a:pt x="295" y="0"/>
                    </a:cubicBezTo>
                    <a:cubicBezTo>
                      <a:pt x="132" y="0"/>
                      <a:pt x="0" y="132"/>
                      <a:pt x="0" y="295"/>
                    </a:cubicBezTo>
                    <a:cubicBezTo>
                      <a:pt x="0" y="2082"/>
                      <a:pt x="0" y="2082"/>
                      <a:pt x="0" y="2082"/>
                    </a:cubicBezTo>
                    <a:cubicBezTo>
                      <a:pt x="0" y="2233"/>
                      <a:pt x="112" y="2357"/>
                      <a:pt x="258" y="2375"/>
                    </a:cubicBezTo>
                    <a:cubicBezTo>
                      <a:pt x="267" y="2446"/>
                      <a:pt x="277" y="2518"/>
                      <a:pt x="289" y="2590"/>
                    </a:cubicBezTo>
                    <a:cubicBezTo>
                      <a:pt x="289" y="2590"/>
                      <a:pt x="289" y="2590"/>
                      <a:pt x="288" y="2590"/>
                    </a:cubicBezTo>
                    <a:cubicBezTo>
                      <a:pt x="314" y="2956"/>
                      <a:pt x="314" y="2956"/>
                      <a:pt x="314" y="2956"/>
                    </a:cubicBezTo>
                    <a:cubicBezTo>
                      <a:pt x="314" y="3113"/>
                      <a:pt x="441" y="3241"/>
                      <a:pt x="598" y="3241"/>
                    </a:cubicBezTo>
                    <a:cubicBezTo>
                      <a:pt x="1707" y="3241"/>
                      <a:pt x="1707" y="3241"/>
                      <a:pt x="1707" y="3241"/>
                    </a:cubicBezTo>
                    <a:cubicBezTo>
                      <a:pt x="1742" y="3241"/>
                      <a:pt x="1774" y="3222"/>
                      <a:pt x="1790" y="3192"/>
                    </a:cubicBezTo>
                    <a:cubicBezTo>
                      <a:pt x="1871" y="2991"/>
                      <a:pt x="1871" y="2991"/>
                      <a:pt x="1871" y="2991"/>
                    </a:cubicBezTo>
                    <a:cubicBezTo>
                      <a:pt x="1926" y="2923"/>
                      <a:pt x="1991" y="2838"/>
                      <a:pt x="2041" y="2756"/>
                    </a:cubicBezTo>
                    <a:cubicBezTo>
                      <a:pt x="2119" y="2627"/>
                      <a:pt x="2220" y="2496"/>
                      <a:pt x="2318" y="2377"/>
                    </a:cubicBezTo>
                    <a:cubicBezTo>
                      <a:pt x="5003" y="2377"/>
                      <a:pt x="5003" y="2377"/>
                      <a:pt x="5003" y="2377"/>
                    </a:cubicBezTo>
                    <a:cubicBezTo>
                      <a:pt x="5166" y="2377"/>
                      <a:pt x="5298" y="2245"/>
                      <a:pt x="5298" y="2082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4" name="Freeform 15"/>
              <p:cNvSpPr/>
              <p:nvPr/>
            </p:nvSpPr>
            <p:spPr bwMode="auto">
              <a:xfrm>
                <a:off x="7710692" y="3980408"/>
                <a:ext cx="3027949" cy="683991"/>
              </a:xfrm>
              <a:custGeom>
                <a:avLst/>
                <a:gdLst>
                  <a:gd name="T0" fmla="*/ 3111 w 8558"/>
                  <a:gd name="T1" fmla="*/ 1934 h 1934"/>
                  <a:gd name="T2" fmla="*/ 5447 w 8558"/>
                  <a:gd name="T3" fmla="*/ 1934 h 1934"/>
                  <a:gd name="T4" fmla="*/ 5517 w 8558"/>
                  <a:gd name="T5" fmla="*/ 1863 h 1934"/>
                  <a:gd name="T6" fmla="*/ 5517 w 8558"/>
                  <a:gd name="T7" fmla="*/ 1435 h 1934"/>
                  <a:gd name="T8" fmla="*/ 7699 w 8558"/>
                  <a:gd name="T9" fmla="*/ 1435 h 1934"/>
                  <a:gd name="T10" fmla="*/ 8558 w 8558"/>
                  <a:gd name="T11" fmla="*/ 267 h 1934"/>
                  <a:gd name="T12" fmla="*/ 8558 w 8558"/>
                  <a:gd name="T13" fmla="*/ 0 h 1934"/>
                  <a:gd name="T14" fmla="*/ 0 w 8558"/>
                  <a:gd name="T15" fmla="*/ 0 h 1934"/>
                  <a:gd name="T16" fmla="*/ 0 w 8558"/>
                  <a:gd name="T17" fmla="*/ 267 h 1934"/>
                  <a:gd name="T18" fmla="*/ 859 w 8558"/>
                  <a:gd name="T19" fmla="*/ 1435 h 1934"/>
                  <a:gd name="T20" fmla="*/ 3040 w 8558"/>
                  <a:gd name="T21" fmla="*/ 1435 h 1934"/>
                  <a:gd name="T22" fmla="*/ 3040 w 8558"/>
                  <a:gd name="T23" fmla="*/ 1863 h 1934"/>
                  <a:gd name="T24" fmla="*/ 3111 w 8558"/>
                  <a:gd name="T25" fmla="*/ 1934 h 1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58" h="1934">
                    <a:moveTo>
                      <a:pt x="3111" y="1934"/>
                    </a:moveTo>
                    <a:cubicBezTo>
                      <a:pt x="5447" y="1934"/>
                      <a:pt x="5447" y="1934"/>
                      <a:pt x="5447" y="1934"/>
                    </a:cubicBezTo>
                    <a:cubicBezTo>
                      <a:pt x="5486" y="1934"/>
                      <a:pt x="5517" y="1902"/>
                      <a:pt x="5517" y="1863"/>
                    </a:cubicBezTo>
                    <a:cubicBezTo>
                      <a:pt x="5517" y="1435"/>
                      <a:pt x="5517" y="1435"/>
                      <a:pt x="5517" y="1435"/>
                    </a:cubicBezTo>
                    <a:cubicBezTo>
                      <a:pt x="7699" y="1435"/>
                      <a:pt x="7699" y="1435"/>
                      <a:pt x="7699" y="1435"/>
                    </a:cubicBezTo>
                    <a:cubicBezTo>
                      <a:pt x="8558" y="267"/>
                      <a:pt x="8558" y="267"/>
                      <a:pt x="8558" y="267"/>
                    </a:cubicBezTo>
                    <a:cubicBezTo>
                      <a:pt x="8558" y="0"/>
                      <a:pt x="8558" y="0"/>
                      <a:pt x="855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859" y="1435"/>
                      <a:pt x="859" y="1435"/>
                      <a:pt x="859" y="1435"/>
                    </a:cubicBezTo>
                    <a:cubicBezTo>
                      <a:pt x="3040" y="1435"/>
                      <a:pt x="3040" y="1435"/>
                      <a:pt x="3040" y="1435"/>
                    </a:cubicBezTo>
                    <a:cubicBezTo>
                      <a:pt x="3040" y="1863"/>
                      <a:pt x="3040" y="1863"/>
                      <a:pt x="3040" y="1863"/>
                    </a:cubicBezTo>
                    <a:cubicBezTo>
                      <a:pt x="3040" y="1902"/>
                      <a:pt x="3072" y="1934"/>
                      <a:pt x="3111" y="1934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5" name="Freeform 16"/>
              <p:cNvSpPr/>
              <p:nvPr/>
            </p:nvSpPr>
            <p:spPr bwMode="auto">
              <a:xfrm>
                <a:off x="10151442" y="5014460"/>
                <a:ext cx="919516" cy="1085674"/>
              </a:xfrm>
              <a:custGeom>
                <a:avLst/>
                <a:gdLst>
                  <a:gd name="T0" fmla="*/ 2229 w 2598"/>
                  <a:gd name="T1" fmla="*/ 959 h 3066"/>
                  <a:gd name="T2" fmla="*/ 2181 w 2598"/>
                  <a:gd name="T3" fmla="*/ 1050 h 3066"/>
                  <a:gd name="T4" fmla="*/ 2157 w 2598"/>
                  <a:gd name="T5" fmla="*/ 1122 h 3066"/>
                  <a:gd name="T6" fmla="*/ 2023 w 2598"/>
                  <a:gd name="T7" fmla="*/ 1521 h 3066"/>
                  <a:gd name="T8" fmla="*/ 2009 w 2598"/>
                  <a:gd name="T9" fmla="*/ 1558 h 3066"/>
                  <a:gd name="T10" fmla="*/ 2013 w 2598"/>
                  <a:gd name="T11" fmla="*/ 1564 h 3066"/>
                  <a:gd name="T12" fmla="*/ 1996 w 2598"/>
                  <a:gd name="T13" fmla="*/ 1627 h 3066"/>
                  <a:gd name="T14" fmla="*/ 1956 w 2598"/>
                  <a:gd name="T15" fmla="*/ 1768 h 3066"/>
                  <a:gd name="T16" fmla="*/ 1869 w 2598"/>
                  <a:gd name="T17" fmla="*/ 1734 h 3066"/>
                  <a:gd name="T18" fmla="*/ 2122 w 2598"/>
                  <a:gd name="T19" fmla="*/ 749 h 3066"/>
                  <a:gd name="T20" fmla="*/ 2033 w 2598"/>
                  <a:gd name="T21" fmla="*/ 558 h 3066"/>
                  <a:gd name="T22" fmla="*/ 1766 w 2598"/>
                  <a:gd name="T23" fmla="*/ 650 h 3066"/>
                  <a:gd name="T24" fmla="*/ 1568 w 2598"/>
                  <a:gd name="T25" fmla="*/ 1428 h 3066"/>
                  <a:gd name="T26" fmla="*/ 1519 w 2598"/>
                  <a:gd name="T27" fmla="*/ 1617 h 3066"/>
                  <a:gd name="T28" fmla="*/ 1478 w 2598"/>
                  <a:gd name="T29" fmla="*/ 1605 h 3066"/>
                  <a:gd name="T30" fmla="*/ 1526 w 2598"/>
                  <a:gd name="T31" fmla="*/ 1386 h 3066"/>
                  <a:gd name="T32" fmla="*/ 1730 w 2598"/>
                  <a:gd name="T33" fmla="*/ 509 h 3066"/>
                  <a:gd name="T34" fmla="*/ 1714 w 2598"/>
                  <a:gd name="T35" fmla="*/ 406 h 3066"/>
                  <a:gd name="T36" fmla="*/ 1368 w 2598"/>
                  <a:gd name="T37" fmla="*/ 436 h 3066"/>
                  <a:gd name="T38" fmla="*/ 1302 w 2598"/>
                  <a:gd name="T39" fmla="*/ 735 h 3066"/>
                  <a:gd name="T40" fmla="*/ 1319 w 2598"/>
                  <a:gd name="T41" fmla="*/ 466 h 3066"/>
                  <a:gd name="T42" fmla="*/ 847 w 2598"/>
                  <a:gd name="T43" fmla="*/ 14 h 3066"/>
                  <a:gd name="T44" fmla="*/ 792 w 2598"/>
                  <a:gd name="T45" fmla="*/ 9 h 3066"/>
                  <a:gd name="T46" fmla="*/ 791 w 2598"/>
                  <a:gd name="T47" fmla="*/ 9 h 3066"/>
                  <a:gd name="T48" fmla="*/ 742 w 2598"/>
                  <a:gd name="T49" fmla="*/ 7 h 3066"/>
                  <a:gd name="T50" fmla="*/ 212 w 2598"/>
                  <a:gd name="T51" fmla="*/ 380 h 3066"/>
                  <a:gd name="T52" fmla="*/ 192 w 2598"/>
                  <a:gd name="T53" fmla="*/ 489 h 3066"/>
                  <a:gd name="T54" fmla="*/ 141 w 2598"/>
                  <a:gd name="T55" fmla="*/ 1283 h 3066"/>
                  <a:gd name="T56" fmla="*/ 23 w 2598"/>
                  <a:gd name="T57" fmla="*/ 1444 h 3066"/>
                  <a:gd name="T58" fmla="*/ 358 w 2598"/>
                  <a:gd name="T59" fmla="*/ 2206 h 3066"/>
                  <a:gd name="T60" fmla="*/ 465 w 2598"/>
                  <a:gd name="T61" fmla="*/ 2475 h 3066"/>
                  <a:gd name="T62" fmla="*/ 494 w 2598"/>
                  <a:gd name="T63" fmla="*/ 2690 h 3066"/>
                  <a:gd name="T64" fmla="*/ 563 w 2598"/>
                  <a:gd name="T65" fmla="*/ 2757 h 3066"/>
                  <a:gd name="T66" fmla="*/ 1638 w 2598"/>
                  <a:gd name="T67" fmla="*/ 3028 h 3066"/>
                  <a:gd name="T68" fmla="*/ 1984 w 2598"/>
                  <a:gd name="T69" fmla="*/ 2821 h 3066"/>
                  <a:gd name="T70" fmla="*/ 2097 w 2598"/>
                  <a:gd name="T71" fmla="*/ 2472 h 3066"/>
                  <a:gd name="T72" fmla="*/ 2097 w 2598"/>
                  <a:gd name="T73" fmla="*/ 2472 h 3066"/>
                  <a:gd name="T74" fmla="*/ 2287 w 2598"/>
                  <a:gd name="T75" fmla="*/ 1969 h 3066"/>
                  <a:gd name="T76" fmla="*/ 2381 w 2598"/>
                  <a:gd name="T77" fmla="*/ 1660 h 3066"/>
                  <a:gd name="T78" fmla="*/ 2458 w 2598"/>
                  <a:gd name="T79" fmla="*/ 1428 h 3066"/>
                  <a:gd name="T80" fmla="*/ 2549 w 2598"/>
                  <a:gd name="T81" fmla="*/ 1126 h 3066"/>
                  <a:gd name="T82" fmla="*/ 2229 w 2598"/>
                  <a:gd name="T83" fmla="*/ 959 h 3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98" h="3066">
                    <a:moveTo>
                      <a:pt x="2229" y="959"/>
                    </a:moveTo>
                    <a:cubicBezTo>
                      <a:pt x="2210" y="982"/>
                      <a:pt x="2193" y="1012"/>
                      <a:pt x="2181" y="1050"/>
                    </a:cubicBezTo>
                    <a:cubicBezTo>
                      <a:pt x="2173" y="1073"/>
                      <a:pt x="2165" y="1098"/>
                      <a:pt x="2157" y="1122"/>
                    </a:cubicBezTo>
                    <a:cubicBezTo>
                      <a:pt x="2099" y="1300"/>
                      <a:pt x="2084" y="1347"/>
                      <a:pt x="2023" y="1521"/>
                    </a:cubicBezTo>
                    <a:cubicBezTo>
                      <a:pt x="2019" y="1535"/>
                      <a:pt x="2014" y="1547"/>
                      <a:pt x="2009" y="1558"/>
                    </a:cubicBezTo>
                    <a:cubicBezTo>
                      <a:pt x="2011" y="1560"/>
                      <a:pt x="2012" y="1562"/>
                      <a:pt x="2013" y="1564"/>
                    </a:cubicBezTo>
                    <a:cubicBezTo>
                      <a:pt x="1996" y="1627"/>
                      <a:pt x="1996" y="1627"/>
                      <a:pt x="1996" y="1627"/>
                    </a:cubicBezTo>
                    <a:cubicBezTo>
                      <a:pt x="1956" y="1768"/>
                      <a:pt x="1956" y="1768"/>
                      <a:pt x="1956" y="1768"/>
                    </a:cubicBezTo>
                    <a:cubicBezTo>
                      <a:pt x="1927" y="1756"/>
                      <a:pt x="1898" y="1745"/>
                      <a:pt x="1869" y="1734"/>
                    </a:cubicBezTo>
                    <a:cubicBezTo>
                      <a:pt x="1911" y="1579"/>
                      <a:pt x="2106" y="812"/>
                      <a:pt x="2122" y="749"/>
                    </a:cubicBezTo>
                    <a:cubicBezTo>
                      <a:pt x="2143" y="665"/>
                      <a:pt x="2098" y="596"/>
                      <a:pt x="2033" y="558"/>
                    </a:cubicBezTo>
                    <a:cubicBezTo>
                      <a:pt x="1938" y="503"/>
                      <a:pt x="1800" y="516"/>
                      <a:pt x="1766" y="650"/>
                    </a:cubicBezTo>
                    <a:cubicBezTo>
                      <a:pt x="1742" y="745"/>
                      <a:pt x="1635" y="1170"/>
                      <a:pt x="1568" y="1428"/>
                    </a:cubicBezTo>
                    <a:cubicBezTo>
                      <a:pt x="1545" y="1519"/>
                      <a:pt x="1526" y="1590"/>
                      <a:pt x="1519" y="1617"/>
                    </a:cubicBezTo>
                    <a:cubicBezTo>
                      <a:pt x="1505" y="1613"/>
                      <a:pt x="1491" y="1609"/>
                      <a:pt x="1478" y="1605"/>
                    </a:cubicBezTo>
                    <a:cubicBezTo>
                      <a:pt x="1485" y="1568"/>
                      <a:pt x="1503" y="1487"/>
                      <a:pt x="1526" y="1386"/>
                    </a:cubicBezTo>
                    <a:cubicBezTo>
                      <a:pt x="1598" y="1072"/>
                      <a:pt x="1721" y="557"/>
                      <a:pt x="1730" y="509"/>
                    </a:cubicBezTo>
                    <a:cubicBezTo>
                      <a:pt x="1736" y="470"/>
                      <a:pt x="1730" y="436"/>
                      <a:pt x="1714" y="406"/>
                    </a:cubicBezTo>
                    <a:cubicBezTo>
                      <a:pt x="1645" y="276"/>
                      <a:pt x="1400" y="249"/>
                      <a:pt x="1368" y="436"/>
                    </a:cubicBezTo>
                    <a:cubicBezTo>
                      <a:pt x="1360" y="480"/>
                      <a:pt x="1334" y="595"/>
                      <a:pt x="1302" y="735"/>
                    </a:cubicBezTo>
                    <a:cubicBezTo>
                      <a:pt x="1319" y="466"/>
                      <a:pt x="1319" y="466"/>
                      <a:pt x="1319" y="466"/>
                    </a:cubicBezTo>
                    <a:cubicBezTo>
                      <a:pt x="1319" y="466"/>
                      <a:pt x="1340" y="74"/>
                      <a:pt x="847" y="14"/>
                    </a:cubicBezTo>
                    <a:cubicBezTo>
                      <a:pt x="829" y="12"/>
                      <a:pt x="811" y="10"/>
                      <a:pt x="792" y="9"/>
                    </a:cubicBezTo>
                    <a:cubicBezTo>
                      <a:pt x="791" y="9"/>
                      <a:pt x="791" y="9"/>
                      <a:pt x="791" y="9"/>
                    </a:cubicBezTo>
                    <a:cubicBezTo>
                      <a:pt x="774" y="8"/>
                      <a:pt x="758" y="7"/>
                      <a:pt x="742" y="7"/>
                    </a:cubicBezTo>
                    <a:cubicBezTo>
                      <a:pt x="298" y="0"/>
                      <a:pt x="224" y="309"/>
                      <a:pt x="212" y="380"/>
                    </a:cubicBezTo>
                    <a:cubicBezTo>
                      <a:pt x="195" y="443"/>
                      <a:pt x="192" y="489"/>
                      <a:pt x="192" y="489"/>
                    </a:cubicBezTo>
                    <a:cubicBezTo>
                      <a:pt x="141" y="1283"/>
                      <a:pt x="141" y="1283"/>
                      <a:pt x="141" y="1283"/>
                    </a:cubicBezTo>
                    <a:cubicBezTo>
                      <a:pt x="62" y="1312"/>
                      <a:pt x="0" y="1394"/>
                      <a:pt x="23" y="1444"/>
                    </a:cubicBezTo>
                    <a:cubicBezTo>
                      <a:pt x="111" y="1632"/>
                      <a:pt x="273" y="1934"/>
                      <a:pt x="358" y="2206"/>
                    </a:cubicBezTo>
                    <a:cubicBezTo>
                      <a:pt x="386" y="2298"/>
                      <a:pt x="428" y="2396"/>
                      <a:pt x="465" y="2475"/>
                    </a:cubicBezTo>
                    <a:cubicBezTo>
                      <a:pt x="494" y="2690"/>
                      <a:pt x="494" y="2690"/>
                      <a:pt x="494" y="2690"/>
                    </a:cubicBezTo>
                    <a:cubicBezTo>
                      <a:pt x="503" y="2723"/>
                      <a:pt x="529" y="2749"/>
                      <a:pt x="563" y="2757"/>
                    </a:cubicBezTo>
                    <a:cubicBezTo>
                      <a:pt x="1638" y="3028"/>
                      <a:pt x="1638" y="3028"/>
                      <a:pt x="1638" y="3028"/>
                    </a:cubicBezTo>
                    <a:cubicBezTo>
                      <a:pt x="1791" y="3066"/>
                      <a:pt x="1946" y="2973"/>
                      <a:pt x="1984" y="2821"/>
                    </a:cubicBezTo>
                    <a:cubicBezTo>
                      <a:pt x="2097" y="2472"/>
                      <a:pt x="2097" y="2472"/>
                      <a:pt x="2097" y="2472"/>
                    </a:cubicBezTo>
                    <a:cubicBezTo>
                      <a:pt x="2097" y="2472"/>
                      <a:pt x="2097" y="2472"/>
                      <a:pt x="2097" y="2472"/>
                    </a:cubicBezTo>
                    <a:cubicBezTo>
                      <a:pt x="2173" y="2298"/>
                      <a:pt x="2238" y="2116"/>
                      <a:pt x="2287" y="1969"/>
                    </a:cubicBezTo>
                    <a:cubicBezTo>
                      <a:pt x="2346" y="1789"/>
                      <a:pt x="2381" y="1660"/>
                      <a:pt x="2381" y="1660"/>
                    </a:cubicBezTo>
                    <a:cubicBezTo>
                      <a:pt x="2424" y="1530"/>
                      <a:pt x="2420" y="1549"/>
                      <a:pt x="2458" y="1428"/>
                    </a:cubicBezTo>
                    <a:cubicBezTo>
                      <a:pt x="2496" y="1305"/>
                      <a:pt x="2529" y="1198"/>
                      <a:pt x="2549" y="1126"/>
                    </a:cubicBezTo>
                    <a:cubicBezTo>
                      <a:pt x="2598" y="954"/>
                      <a:pt x="2355" y="809"/>
                      <a:pt x="2229" y="959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7" name="Freeform 18"/>
              <p:cNvSpPr/>
              <p:nvPr/>
            </p:nvSpPr>
            <p:spPr bwMode="auto">
              <a:xfrm>
                <a:off x="10069169" y="6016248"/>
                <a:ext cx="758197" cy="645274"/>
              </a:xfrm>
              <a:custGeom>
                <a:avLst/>
                <a:gdLst>
                  <a:gd name="T0" fmla="*/ 2063 w 2143"/>
                  <a:gd name="T1" fmla="*/ 648 h 1824"/>
                  <a:gd name="T2" fmla="*/ 2100 w 2143"/>
                  <a:gd name="T3" fmla="*/ 499 h 1824"/>
                  <a:gd name="T4" fmla="*/ 2007 w 2143"/>
                  <a:gd name="T5" fmla="*/ 344 h 1824"/>
                  <a:gd name="T6" fmla="*/ 1357 w 2143"/>
                  <a:gd name="T7" fmla="*/ 180 h 1824"/>
                  <a:gd name="T8" fmla="*/ 706 w 2143"/>
                  <a:gd name="T9" fmla="*/ 17 h 1824"/>
                  <a:gd name="T10" fmla="*/ 551 w 2143"/>
                  <a:gd name="T11" fmla="*/ 110 h 1824"/>
                  <a:gd name="T12" fmla="*/ 514 w 2143"/>
                  <a:gd name="T13" fmla="*/ 256 h 1824"/>
                  <a:gd name="T14" fmla="*/ 386 w 2143"/>
                  <a:gd name="T15" fmla="*/ 312 h 1824"/>
                  <a:gd name="T16" fmla="*/ 0 w 2143"/>
                  <a:gd name="T17" fmla="*/ 1824 h 1824"/>
                  <a:gd name="T18" fmla="*/ 913 w 2143"/>
                  <a:gd name="T19" fmla="*/ 1513 h 1824"/>
                  <a:gd name="T20" fmla="*/ 2011 w 2143"/>
                  <a:gd name="T21" fmla="*/ 1155 h 1824"/>
                  <a:gd name="T22" fmla="*/ 2133 w 2143"/>
                  <a:gd name="T23" fmla="*/ 751 h 1824"/>
                  <a:gd name="T24" fmla="*/ 2063 w 2143"/>
                  <a:gd name="T25" fmla="*/ 648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43" h="1824">
                    <a:moveTo>
                      <a:pt x="2063" y="648"/>
                    </a:moveTo>
                    <a:cubicBezTo>
                      <a:pt x="2100" y="499"/>
                      <a:pt x="2100" y="499"/>
                      <a:pt x="2100" y="499"/>
                    </a:cubicBezTo>
                    <a:cubicBezTo>
                      <a:pt x="2118" y="431"/>
                      <a:pt x="2076" y="361"/>
                      <a:pt x="2007" y="344"/>
                    </a:cubicBezTo>
                    <a:cubicBezTo>
                      <a:pt x="1357" y="180"/>
                      <a:pt x="1357" y="180"/>
                      <a:pt x="1357" y="180"/>
                    </a:cubicBezTo>
                    <a:cubicBezTo>
                      <a:pt x="706" y="17"/>
                      <a:pt x="706" y="17"/>
                      <a:pt x="706" y="17"/>
                    </a:cubicBezTo>
                    <a:cubicBezTo>
                      <a:pt x="637" y="0"/>
                      <a:pt x="568" y="41"/>
                      <a:pt x="551" y="110"/>
                    </a:cubicBezTo>
                    <a:cubicBezTo>
                      <a:pt x="514" y="256"/>
                      <a:pt x="514" y="256"/>
                      <a:pt x="514" y="256"/>
                    </a:cubicBezTo>
                    <a:cubicBezTo>
                      <a:pt x="453" y="246"/>
                      <a:pt x="397" y="270"/>
                      <a:pt x="386" y="312"/>
                    </a:cubicBezTo>
                    <a:cubicBezTo>
                      <a:pt x="0" y="1824"/>
                      <a:pt x="0" y="1824"/>
                      <a:pt x="0" y="1824"/>
                    </a:cubicBezTo>
                    <a:cubicBezTo>
                      <a:pt x="344" y="1740"/>
                      <a:pt x="586" y="1633"/>
                      <a:pt x="913" y="1513"/>
                    </a:cubicBezTo>
                    <a:cubicBezTo>
                      <a:pt x="1273" y="1380"/>
                      <a:pt x="1673" y="1328"/>
                      <a:pt x="2011" y="1155"/>
                    </a:cubicBezTo>
                    <a:cubicBezTo>
                      <a:pt x="2133" y="751"/>
                      <a:pt x="2133" y="751"/>
                      <a:pt x="2133" y="751"/>
                    </a:cubicBezTo>
                    <a:cubicBezTo>
                      <a:pt x="2143" y="712"/>
                      <a:pt x="2112" y="670"/>
                      <a:pt x="2063" y="648"/>
                    </a:cubicBezTo>
                    <a:close/>
                  </a:path>
                </a:pathLst>
              </a:custGeom>
              <a:solidFill>
                <a:srgbClr val="223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8" name="Freeform 49"/>
              <p:cNvSpPr/>
              <p:nvPr/>
            </p:nvSpPr>
            <p:spPr bwMode="auto">
              <a:xfrm>
                <a:off x="7612288" y="5261277"/>
                <a:ext cx="258110" cy="167771"/>
              </a:xfrm>
              <a:custGeom>
                <a:avLst/>
                <a:gdLst>
                  <a:gd name="T0" fmla="*/ 40 w 160"/>
                  <a:gd name="T1" fmla="*/ 0 h 104"/>
                  <a:gd name="T2" fmla="*/ 0 w 160"/>
                  <a:gd name="T3" fmla="*/ 5 h 104"/>
                  <a:gd name="T4" fmla="*/ 10 w 160"/>
                  <a:gd name="T5" fmla="*/ 46 h 104"/>
                  <a:gd name="T6" fmla="*/ 22 w 160"/>
                  <a:gd name="T7" fmla="*/ 52 h 104"/>
                  <a:gd name="T8" fmla="*/ 25 w 160"/>
                  <a:gd name="T9" fmla="*/ 46 h 104"/>
                  <a:gd name="T10" fmla="*/ 31 w 160"/>
                  <a:gd name="T11" fmla="*/ 49 h 104"/>
                  <a:gd name="T12" fmla="*/ 29 w 160"/>
                  <a:gd name="T13" fmla="*/ 53 h 104"/>
                  <a:gd name="T14" fmla="*/ 32 w 160"/>
                  <a:gd name="T15" fmla="*/ 60 h 104"/>
                  <a:gd name="T16" fmla="*/ 42 w 160"/>
                  <a:gd name="T17" fmla="*/ 60 h 104"/>
                  <a:gd name="T18" fmla="*/ 44 w 160"/>
                  <a:gd name="T19" fmla="*/ 57 h 104"/>
                  <a:gd name="T20" fmla="*/ 47 w 160"/>
                  <a:gd name="T21" fmla="*/ 58 h 104"/>
                  <a:gd name="T22" fmla="*/ 45 w 160"/>
                  <a:gd name="T23" fmla="*/ 61 h 104"/>
                  <a:gd name="T24" fmla="*/ 58 w 160"/>
                  <a:gd name="T25" fmla="*/ 68 h 104"/>
                  <a:gd name="T26" fmla="*/ 59 w 160"/>
                  <a:gd name="T27" fmla="*/ 64 h 104"/>
                  <a:gd name="T28" fmla="*/ 65 w 160"/>
                  <a:gd name="T29" fmla="*/ 67 h 104"/>
                  <a:gd name="T30" fmla="*/ 67 w 160"/>
                  <a:gd name="T31" fmla="*/ 73 h 104"/>
                  <a:gd name="T32" fmla="*/ 81 w 160"/>
                  <a:gd name="T33" fmla="*/ 80 h 104"/>
                  <a:gd name="T34" fmla="*/ 83 w 160"/>
                  <a:gd name="T35" fmla="*/ 76 h 104"/>
                  <a:gd name="T36" fmla="*/ 88 w 160"/>
                  <a:gd name="T37" fmla="*/ 84 h 104"/>
                  <a:gd name="T38" fmla="*/ 91 w 160"/>
                  <a:gd name="T39" fmla="*/ 80 h 104"/>
                  <a:gd name="T40" fmla="*/ 98 w 160"/>
                  <a:gd name="T41" fmla="*/ 83 h 104"/>
                  <a:gd name="T42" fmla="*/ 101 w 160"/>
                  <a:gd name="T43" fmla="*/ 93 h 104"/>
                  <a:gd name="T44" fmla="*/ 106 w 160"/>
                  <a:gd name="T45" fmla="*/ 95 h 104"/>
                  <a:gd name="T46" fmla="*/ 115 w 160"/>
                  <a:gd name="T47" fmla="*/ 93 h 104"/>
                  <a:gd name="T48" fmla="*/ 121 w 160"/>
                  <a:gd name="T49" fmla="*/ 96 h 104"/>
                  <a:gd name="T50" fmla="*/ 138 w 160"/>
                  <a:gd name="T51" fmla="*/ 104 h 104"/>
                  <a:gd name="T52" fmla="*/ 160 w 160"/>
                  <a:gd name="T53" fmla="*/ 60 h 104"/>
                  <a:gd name="T54" fmla="*/ 40 w 160"/>
                  <a:gd name="T5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0" h="104">
                    <a:moveTo>
                      <a:pt x="40" y="0"/>
                    </a:moveTo>
                    <a:lnTo>
                      <a:pt x="0" y="5"/>
                    </a:lnTo>
                    <a:lnTo>
                      <a:pt x="10" y="46"/>
                    </a:lnTo>
                    <a:lnTo>
                      <a:pt x="22" y="52"/>
                    </a:lnTo>
                    <a:lnTo>
                      <a:pt x="25" y="46"/>
                    </a:lnTo>
                    <a:lnTo>
                      <a:pt x="31" y="49"/>
                    </a:lnTo>
                    <a:lnTo>
                      <a:pt x="29" y="53"/>
                    </a:lnTo>
                    <a:lnTo>
                      <a:pt x="32" y="60"/>
                    </a:lnTo>
                    <a:lnTo>
                      <a:pt x="42" y="60"/>
                    </a:lnTo>
                    <a:lnTo>
                      <a:pt x="44" y="57"/>
                    </a:lnTo>
                    <a:lnTo>
                      <a:pt x="47" y="58"/>
                    </a:lnTo>
                    <a:lnTo>
                      <a:pt x="45" y="61"/>
                    </a:lnTo>
                    <a:lnTo>
                      <a:pt x="58" y="68"/>
                    </a:lnTo>
                    <a:lnTo>
                      <a:pt x="59" y="64"/>
                    </a:lnTo>
                    <a:lnTo>
                      <a:pt x="65" y="67"/>
                    </a:lnTo>
                    <a:lnTo>
                      <a:pt x="67" y="73"/>
                    </a:lnTo>
                    <a:lnTo>
                      <a:pt x="81" y="80"/>
                    </a:lnTo>
                    <a:lnTo>
                      <a:pt x="83" y="76"/>
                    </a:lnTo>
                    <a:lnTo>
                      <a:pt x="88" y="84"/>
                    </a:lnTo>
                    <a:lnTo>
                      <a:pt x="91" y="80"/>
                    </a:lnTo>
                    <a:lnTo>
                      <a:pt x="98" y="83"/>
                    </a:lnTo>
                    <a:lnTo>
                      <a:pt x="101" y="93"/>
                    </a:lnTo>
                    <a:lnTo>
                      <a:pt x="106" y="95"/>
                    </a:lnTo>
                    <a:lnTo>
                      <a:pt x="115" y="93"/>
                    </a:lnTo>
                    <a:lnTo>
                      <a:pt x="121" y="96"/>
                    </a:lnTo>
                    <a:lnTo>
                      <a:pt x="138" y="104"/>
                    </a:lnTo>
                    <a:lnTo>
                      <a:pt x="160" y="6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7B82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9" name="Freeform 50"/>
              <p:cNvSpPr>
                <a:spLocks noEditPoints="1"/>
              </p:cNvSpPr>
              <p:nvPr/>
            </p:nvSpPr>
            <p:spPr bwMode="auto">
              <a:xfrm>
                <a:off x="7815549" y="5322578"/>
                <a:ext cx="238751" cy="237138"/>
              </a:xfrm>
              <a:custGeom>
                <a:avLst/>
                <a:gdLst>
                  <a:gd name="T0" fmla="*/ 467 w 671"/>
                  <a:gd name="T1" fmla="*/ 73 h 670"/>
                  <a:gd name="T2" fmla="*/ 73 w 671"/>
                  <a:gd name="T3" fmla="*/ 204 h 670"/>
                  <a:gd name="T4" fmla="*/ 204 w 671"/>
                  <a:gd name="T5" fmla="*/ 598 h 670"/>
                  <a:gd name="T6" fmla="*/ 598 w 671"/>
                  <a:gd name="T7" fmla="*/ 467 h 670"/>
                  <a:gd name="T8" fmla="*/ 467 w 671"/>
                  <a:gd name="T9" fmla="*/ 73 h 670"/>
                  <a:gd name="T10" fmla="*/ 420 w 671"/>
                  <a:gd name="T11" fmla="*/ 474 h 670"/>
                  <a:gd name="T12" fmla="*/ 382 w 671"/>
                  <a:gd name="T13" fmla="*/ 358 h 670"/>
                  <a:gd name="T14" fmla="*/ 498 w 671"/>
                  <a:gd name="T15" fmla="*/ 320 h 670"/>
                  <a:gd name="T16" fmla="*/ 536 w 671"/>
                  <a:gd name="T17" fmla="*/ 436 h 670"/>
                  <a:gd name="T18" fmla="*/ 420 w 671"/>
                  <a:gd name="T19" fmla="*/ 474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1" h="670">
                    <a:moveTo>
                      <a:pt x="467" y="73"/>
                    </a:moveTo>
                    <a:cubicBezTo>
                      <a:pt x="322" y="0"/>
                      <a:pt x="145" y="59"/>
                      <a:pt x="73" y="204"/>
                    </a:cubicBezTo>
                    <a:cubicBezTo>
                      <a:pt x="0" y="349"/>
                      <a:pt x="59" y="525"/>
                      <a:pt x="204" y="598"/>
                    </a:cubicBezTo>
                    <a:cubicBezTo>
                      <a:pt x="349" y="670"/>
                      <a:pt x="525" y="612"/>
                      <a:pt x="598" y="467"/>
                    </a:cubicBezTo>
                    <a:cubicBezTo>
                      <a:pt x="671" y="322"/>
                      <a:pt x="612" y="145"/>
                      <a:pt x="467" y="73"/>
                    </a:cubicBezTo>
                    <a:close/>
                    <a:moveTo>
                      <a:pt x="420" y="474"/>
                    </a:moveTo>
                    <a:cubicBezTo>
                      <a:pt x="378" y="453"/>
                      <a:pt x="360" y="401"/>
                      <a:pt x="382" y="358"/>
                    </a:cubicBezTo>
                    <a:cubicBezTo>
                      <a:pt x="403" y="316"/>
                      <a:pt x="455" y="299"/>
                      <a:pt x="498" y="320"/>
                    </a:cubicBezTo>
                    <a:cubicBezTo>
                      <a:pt x="540" y="341"/>
                      <a:pt x="557" y="393"/>
                      <a:pt x="536" y="436"/>
                    </a:cubicBezTo>
                    <a:cubicBezTo>
                      <a:pt x="515" y="478"/>
                      <a:pt x="463" y="496"/>
                      <a:pt x="420" y="474"/>
                    </a:cubicBezTo>
                    <a:close/>
                  </a:path>
                </a:pathLst>
              </a:custGeom>
              <a:solidFill>
                <a:srgbClr val="F3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1" name="Freeform 253"/>
              <p:cNvSpPr/>
              <p:nvPr/>
            </p:nvSpPr>
            <p:spPr bwMode="auto">
              <a:xfrm>
                <a:off x="8184969" y="4807972"/>
                <a:ext cx="1874521" cy="840469"/>
              </a:xfrm>
              <a:custGeom>
                <a:avLst/>
                <a:gdLst>
                  <a:gd name="T0" fmla="*/ 5299 w 5299"/>
                  <a:gd name="T1" fmla="*/ 2083 h 2378"/>
                  <a:gd name="T2" fmla="*/ 5003 w 5299"/>
                  <a:gd name="T3" fmla="*/ 2378 h 2378"/>
                  <a:gd name="T4" fmla="*/ 295 w 5299"/>
                  <a:gd name="T5" fmla="*/ 2378 h 2378"/>
                  <a:gd name="T6" fmla="*/ 0 w 5299"/>
                  <a:gd name="T7" fmla="*/ 2083 h 2378"/>
                  <a:gd name="T8" fmla="*/ 0 w 5299"/>
                  <a:gd name="T9" fmla="*/ 295 h 2378"/>
                  <a:gd name="T10" fmla="*/ 295 w 5299"/>
                  <a:gd name="T11" fmla="*/ 0 h 2378"/>
                  <a:gd name="T12" fmla="*/ 5003 w 5299"/>
                  <a:gd name="T13" fmla="*/ 0 h 2378"/>
                  <a:gd name="T14" fmla="*/ 5299 w 5299"/>
                  <a:gd name="T15" fmla="*/ 295 h 2378"/>
                  <a:gd name="T16" fmla="*/ 5299 w 5299"/>
                  <a:gd name="T17" fmla="*/ 2083 h 2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9" h="2378">
                    <a:moveTo>
                      <a:pt x="5299" y="2083"/>
                    </a:moveTo>
                    <a:cubicBezTo>
                      <a:pt x="5299" y="2246"/>
                      <a:pt x="5166" y="2378"/>
                      <a:pt x="5003" y="2378"/>
                    </a:cubicBezTo>
                    <a:cubicBezTo>
                      <a:pt x="295" y="2378"/>
                      <a:pt x="295" y="2378"/>
                      <a:pt x="295" y="2378"/>
                    </a:cubicBezTo>
                    <a:cubicBezTo>
                      <a:pt x="133" y="2378"/>
                      <a:pt x="0" y="2246"/>
                      <a:pt x="0" y="2083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132"/>
                      <a:pt x="133" y="0"/>
                      <a:pt x="295" y="0"/>
                    </a:cubicBezTo>
                    <a:cubicBezTo>
                      <a:pt x="5003" y="0"/>
                      <a:pt x="5003" y="0"/>
                      <a:pt x="5003" y="0"/>
                    </a:cubicBezTo>
                    <a:cubicBezTo>
                      <a:pt x="5166" y="0"/>
                      <a:pt x="5299" y="132"/>
                      <a:pt x="5299" y="295"/>
                    </a:cubicBezTo>
                    <a:lnTo>
                      <a:pt x="5299" y="2083"/>
                    </a:lnTo>
                    <a:close/>
                  </a:path>
                </a:pathLst>
              </a:cu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Rectangle 254"/>
              <p:cNvSpPr>
                <a:spLocks noChangeArrowheads="1"/>
              </p:cNvSpPr>
              <p:nvPr/>
            </p:nvSpPr>
            <p:spPr bwMode="auto">
              <a:xfrm>
                <a:off x="8228525" y="4851528"/>
                <a:ext cx="1787409" cy="7533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Rectangle 255"/>
              <p:cNvSpPr>
                <a:spLocks noChangeArrowheads="1"/>
              </p:cNvSpPr>
              <p:nvPr/>
            </p:nvSpPr>
            <p:spPr bwMode="auto">
              <a:xfrm>
                <a:off x="8251109" y="4887018"/>
                <a:ext cx="101631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4" name="Rectangle 256"/>
              <p:cNvSpPr>
                <a:spLocks noChangeArrowheads="1"/>
              </p:cNvSpPr>
              <p:nvPr/>
            </p:nvSpPr>
            <p:spPr bwMode="auto">
              <a:xfrm>
                <a:off x="9765890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5" name="Rectangle 257"/>
              <p:cNvSpPr>
                <a:spLocks noChangeArrowheads="1"/>
              </p:cNvSpPr>
              <p:nvPr/>
            </p:nvSpPr>
            <p:spPr bwMode="auto">
              <a:xfrm>
                <a:off x="9640062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6" name="Rectangle 258"/>
              <p:cNvSpPr>
                <a:spLocks noChangeArrowheads="1"/>
              </p:cNvSpPr>
              <p:nvPr/>
            </p:nvSpPr>
            <p:spPr bwMode="auto">
              <a:xfrm>
                <a:off x="9514234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7" name="Rectangle 259"/>
              <p:cNvSpPr>
                <a:spLocks noChangeArrowheads="1"/>
              </p:cNvSpPr>
              <p:nvPr/>
            </p:nvSpPr>
            <p:spPr bwMode="auto">
              <a:xfrm>
                <a:off x="9388405" y="4887018"/>
                <a:ext cx="101631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8" name="Rectangle 260"/>
              <p:cNvSpPr>
                <a:spLocks noChangeArrowheads="1"/>
              </p:cNvSpPr>
              <p:nvPr/>
            </p:nvSpPr>
            <p:spPr bwMode="auto">
              <a:xfrm>
                <a:off x="9260963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9" name="Rectangle 261"/>
              <p:cNvSpPr>
                <a:spLocks noChangeArrowheads="1"/>
              </p:cNvSpPr>
              <p:nvPr/>
            </p:nvSpPr>
            <p:spPr bwMode="auto">
              <a:xfrm>
                <a:off x="9135135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0" name="Rectangle 262"/>
              <p:cNvSpPr>
                <a:spLocks noChangeArrowheads="1"/>
              </p:cNvSpPr>
              <p:nvPr/>
            </p:nvSpPr>
            <p:spPr bwMode="auto">
              <a:xfrm>
                <a:off x="9009307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1" name="Rectangle 263"/>
              <p:cNvSpPr>
                <a:spLocks noChangeArrowheads="1"/>
              </p:cNvSpPr>
              <p:nvPr/>
            </p:nvSpPr>
            <p:spPr bwMode="auto">
              <a:xfrm>
                <a:off x="8883478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2" name="Rectangle 264"/>
              <p:cNvSpPr>
                <a:spLocks noChangeArrowheads="1"/>
              </p:cNvSpPr>
              <p:nvPr/>
            </p:nvSpPr>
            <p:spPr bwMode="auto">
              <a:xfrm>
                <a:off x="8757650" y="4887018"/>
                <a:ext cx="101631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3" name="Rectangle 265"/>
              <p:cNvSpPr>
                <a:spLocks noChangeArrowheads="1"/>
              </p:cNvSpPr>
              <p:nvPr/>
            </p:nvSpPr>
            <p:spPr bwMode="auto">
              <a:xfrm>
                <a:off x="8630208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4" name="Rectangle 266"/>
              <p:cNvSpPr>
                <a:spLocks noChangeArrowheads="1"/>
              </p:cNvSpPr>
              <p:nvPr/>
            </p:nvSpPr>
            <p:spPr bwMode="auto">
              <a:xfrm>
                <a:off x="8504380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5" name="Rectangle 267"/>
              <p:cNvSpPr>
                <a:spLocks noChangeArrowheads="1"/>
              </p:cNvSpPr>
              <p:nvPr/>
            </p:nvSpPr>
            <p:spPr bwMode="auto">
              <a:xfrm>
                <a:off x="8378551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6" name="Rectangle 268"/>
              <p:cNvSpPr>
                <a:spLocks noChangeArrowheads="1"/>
              </p:cNvSpPr>
              <p:nvPr/>
            </p:nvSpPr>
            <p:spPr bwMode="auto">
              <a:xfrm>
                <a:off x="9893332" y="4887018"/>
                <a:ext cx="103244" cy="62914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7" name="Rectangle 269"/>
              <p:cNvSpPr>
                <a:spLocks noChangeArrowheads="1"/>
              </p:cNvSpPr>
              <p:nvPr/>
            </p:nvSpPr>
            <p:spPr bwMode="auto">
              <a:xfrm>
                <a:off x="8251109" y="4969291"/>
                <a:ext cx="90338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8" name="Rectangle 270"/>
              <p:cNvSpPr>
                <a:spLocks noChangeArrowheads="1"/>
              </p:cNvSpPr>
              <p:nvPr/>
            </p:nvSpPr>
            <p:spPr bwMode="auto">
              <a:xfrm>
                <a:off x="8375325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9" name="Rectangle 271"/>
              <p:cNvSpPr>
                <a:spLocks noChangeArrowheads="1"/>
              </p:cNvSpPr>
              <p:nvPr/>
            </p:nvSpPr>
            <p:spPr bwMode="auto">
              <a:xfrm>
                <a:off x="8497927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0" name="Rectangle 272"/>
              <p:cNvSpPr>
                <a:spLocks noChangeArrowheads="1"/>
              </p:cNvSpPr>
              <p:nvPr/>
            </p:nvSpPr>
            <p:spPr bwMode="auto">
              <a:xfrm>
                <a:off x="8620529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1" name="Rectangle 273"/>
              <p:cNvSpPr>
                <a:spLocks noChangeArrowheads="1"/>
              </p:cNvSpPr>
              <p:nvPr/>
            </p:nvSpPr>
            <p:spPr bwMode="auto">
              <a:xfrm>
                <a:off x="8743131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2" name="Rectangle 274"/>
              <p:cNvSpPr>
                <a:spLocks noChangeArrowheads="1"/>
              </p:cNvSpPr>
              <p:nvPr/>
            </p:nvSpPr>
            <p:spPr bwMode="auto">
              <a:xfrm>
                <a:off x="8865733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3" name="Rectangle 275"/>
              <p:cNvSpPr>
                <a:spLocks noChangeArrowheads="1"/>
              </p:cNvSpPr>
              <p:nvPr/>
            </p:nvSpPr>
            <p:spPr bwMode="auto">
              <a:xfrm>
                <a:off x="8989948" y="4969291"/>
                <a:ext cx="90338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4" name="Rectangle 276"/>
              <p:cNvSpPr>
                <a:spLocks noChangeArrowheads="1"/>
              </p:cNvSpPr>
              <p:nvPr/>
            </p:nvSpPr>
            <p:spPr bwMode="auto">
              <a:xfrm>
                <a:off x="9112550" y="4969291"/>
                <a:ext cx="90338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5" name="Rectangle 277"/>
              <p:cNvSpPr>
                <a:spLocks noChangeArrowheads="1"/>
              </p:cNvSpPr>
              <p:nvPr/>
            </p:nvSpPr>
            <p:spPr bwMode="auto">
              <a:xfrm>
                <a:off x="9235153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6" name="Rectangle 278"/>
              <p:cNvSpPr>
                <a:spLocks noChangeArrowheads="1"/>
              </p:cNvSpPr>
              <p:nvPr/>
            </p:nvSpPr>
            <p:spPr bwMode="auto">
              <a:xfrm>
                <a:off x="9357755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7" name="Rectangle 279"/>
              <p:cNvSpPr>
                <a:spLocks noChangeArrowheads="1"/>
              </p:cNvSpPr>
              <p:nvPr/>
            </p:nvSpPr>
            <p:spPr bwMode="auto">
              <a:xfrm>
                <a:off x="9480357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8" name="Rectangle 280"/>
              <p:cNvSpPr>
                <a:spLocks noChangeArrowheads="1"/>
              </p:cNvSpPr>
              <p:nvPr/>
            </p:nvSpPr>
            <p:spPr bwMode="auto">
              <a:xfrm>
                <a:off x="9602959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9" name="Rectangle 281"/>
              <p:cNvSpPr>
                <a:spLocks noChangeArrowheads="1"/>
              </p:cNvSpPr>
              <p:nvPr/>
            </p:nvSpPr>
            <p:spPr bwMode="auto">
              <a:xfrm>
                <a:off x="9725561" y="49692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0" name="Rectangle 282"/>
              <p:cNvSpPr>
                <a:spLocks noChangeArrowheads="1"/>
              </p:cNvSpPr>
              <p:nvPr/>
            </p:nvSpPr>
            <p:spPr bwMode="auto">
              <a:xfrm>
                <a:off x="9841710" y="4969291"/>
                <a:ext cx="154866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1" name="Rectangle 283"/>
              <p:cNvSpPr>
                <a:spLocks noChangeArrowheads="1"/>
              </p:cNvSpPr>
              <p:nvPr/>
            </p:nvSpPr>
            <p:spPr bwMode="auto">
              <a:xfrm>
                <a:off x="9904624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2" name="Rectangle 284"/>
              <p:cNvSpPr>
                <a:spLocks noChangeArrowheads="1"/>
              </p:cNvSpPr>
              <p:nvPr/>
            </p:nvSpPr>
            <p:spPr bwMode="auto">
              <a:xfrm>
                <a:off x="9782022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3" name="Rectangle 285"/>
              <p:cNvSpPr>
                <a:spLocks noChangeArrowheads="1"/>
              </p:cNvSpPr>
              <p:nvPr/>
            </p:nvSpPr>
            <p:spPr bwMode="auto">
              <a:xfrm>
                <a:off x="9657807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4" name="Rectangle 286"/>
              <p:cNvSpPr>
                <a:spLocks noChangeArrowheads="1"/>
              </p:cNvSpPr>
              <p:nvPr/>
            </p:nvSpPr>
            <p:spPr bwMode="auto">
              <a:xfrm>
                <a:off x="9535205" y="5083827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5" name="Rectangle 287"/>
              <p:cNvSpPr>
                <a:spLocks noChangeArrowheads="1"/>
              </p:cNvSpPr>
              <p:nvPr/>
            </p:nvSpPr>
            <p:spPr bwMode="auto">
              <a:xfrm>
                <a:off x="9410990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6" name="Rectangle 288"/>
              <p:cNvSpPr>
                <a:spLocks noChangeArrowheads="1"/>
              </p:cNvSpPr>
              <p:nvPr/>
            </p:nvSpPr>
            <p:spPr bwMode="auto">
              <a:xfrm>
                <a:off x="9286774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7" name="Rectangle 289"/>
              <p:cNvSpPr>
                <a:spLocks noChangeArrowheads="1"/>
              </p:cNvSpPr>
              <p:nvPr/>
            </p:nvSpPr>
            <p:spPr bwMode="auto">
              <a:xfrm>
                <a:off x="9164172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8" name="Rectangle 290"/>
              <p:cNvSpPr>
                <a:spLocks noChangeArrowheads="1"/>
              </p:cNvSpPr>
              <p:nvPr/>
            </p:nvSpPr>
            <p:spPr bwMode="auto">
              <a:xfrm>
                <a:off x="9039957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9" name="Rectangle 291"/>
              <p:cNvSpPr>
                <a:spLocks noChangeArrowheads="1"/>
              </p:cNvSpPr>
              <p:nvPr/>
            </p:nvSpPr>
            <p:spPr bwMode="auto">
              <a:xfrm>
                <a:off x="8917355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0" name="Rectangle 292"/>
              <p:cNvSpPr>
                <a:spLocks noChangeArrowheads="1"/>
              </p:cNvSpPr>
              <p:nvPr/>
            </p:nvSpPr>
            <p:spPr bwMode="auto">
              <a:xfrm>
                <a:off x="8793140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1" name="Rectangle 293"/>
              <p:cNvSpPr>
                <a:spLocks noChangeArrowheads="1"/>
              </p:cNvSpPr>
              <p:nvPr/>
            </p:nvSpPr>
            <p:spPr bwMode="auto">
              <a:xfrm>
                <a:off x="8668924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2" name="Rectangle 294"/>
              <p:cNvSpPr>
                <a:spLocks noChangeArrowheads="1"/>
              </p:cNvSpPr>
              <p:nvPr/>
            </p:nvSpPr>
            <p:spPr bwMode="auto">
              <a:xfrm>
                <a:off x="8546322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3" name="Rectangle 295"/>
              <p:cNvSpPr>
                <a:spLocks noChangeArrowheads="1"/>
              </p:cNvSpPr>
              <p:nvPr/>
            </p:nvSpPr>
            <p:spPr bwMode="auto">
              <a:xfrm>
                <a:off x="8422107" y="5083827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4" name="Rectangle 296"/>
              <p:cNvSpPr>
                <a:spLocks noChangeArrowheads="1"/>
              </p:cNvSpPr>
              <p:nvPr/>
            </p:nvSpPr>
            <p:spPr bwMode="auto">
              <a:xfrm>
                <a:off x="8251109" y="5083827"/>
                <a:ext cx="153253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5" name="Rectangle 297"/>
              <p:cNvSpPr>
                <a:spLocks noChangeArrowheads="1"/>
              </p:cNvSpPr>
              <p:nvPr/>
            </p:nvSpPr>
            <p:spPr bwMode="auto">
              <a:xfrm>
                <a:off x="8251109" y="5217721"/>
                <a:ext cx="175837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6" name="Rectangle 298"/>
              <p:cNvSpPr>
                <a:spLocks noChangeArrowheads="1"/>
              </p:cNvSpPr>
              <p:nvPr/>
            </p:nvSpPr>
            <p:spPr bwMode="auto">
              <a:xfrm>
                <a:off x="9820739" y="5217721"/>
                <a:ext cx="175837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7" name="Rectangle 299"/>
              <p:cNvSpPr>
                <a:spLocks noChangeArrowheads="1"/>
              </p:cNvSpPr>
              <p:nvPr/>
            </p:nvSpPr>
            <p:spPr bwMode="auto">
              <a:xfrm>
                <a:off x="9685231" y="5217721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8" name="Rectangle 300"/>
              <p:cNvSpPr>
                <a:spLocks noChangeArrowheads="1"/>
              </p:cNvSpPr>
              <p:nvPr/>
            </p:nvSpPr>
            <p:spPr bwMode="auto">
              <a:xfrm>
                <a:off x="9561016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9" name="Rectangle 301"/>
              <p:cNvSpPr>
                <a:spLocks noChangeArrowheads="1"/>
              </p:cNvSpPr>
              <p:nvPr/>
            </p:nvSpPr>
            <p:spPr bwMode="auto">
              <a:xfrm>
                <a:off x="9436801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0" name="Rectangle 302"/>
              <p:cNvSpPr>
                <a:spLocks noChangeArrowheads="1"/>
              </p:cNvSpPr>
              <p:nvPr/>
            </p:nvSpPr>
            <p:spPr bwMode="auto">
              <a:xfrm>
                <a:off x="9314199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1" name="Rectangle 303"/>
              <p:cNvSpPr>
                <a:spLocks noChangeArrowheads="1"/>
              </p:cNvSpPr>
              <p:nvPr/>
            </p:nvSpPr>
            <p:spPr bwMode="auto">
              <a:xfrm>
                <a:off x="9189983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2" name="Rectangle 304"/>
              <p:cNvSpPr>
                <a:spLocks noChangeArrowheads="1"/>
              </p:cNvSpPr>
              <p:nvPr/>
            </p:nvSpPr>
            <p:spPr bwMode="auto">
              <a:xfrm>
                <a:off x="9067381" y="5217721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3" name="Rectangle 305"/>
              <p:cNvSpPr>
                <a:spLocks noChangeArrowheads="1"/>
              </p:cNvSpPr>
              <p:nvPr/>
            </p:nvSpPr>
            <p:spPr bwMode="auto">
              <a:xfrm>
                <a:off x="8943166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4" name="Rectangle 306"/>
              <p:cNvSpPr>
                <a:spLocks noChangeArrowheads="1"/>
              </p:cNvSpPr>
              <p:nvPr/>
            </p:nvSpPr>
            <p:spPr bwMode="auto">
              <a:xfrm>
                <a:off x="8818951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5" name="Rectangle 307"/>
              <p:cNvSpPr>
                <a:spLocks noChangeArrowheads="1"/>
              </p:cNvSpPr>
              <p:nvPr/>
            </p:nvSpPr>
            <p:spPr bwMode="auto">
              <a:xfrm>
                <a:off x="8696349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6" name="Rectangle 308"/>
              <p:cNvSpPr>
                <a:spLocks noChangeArrowheads="1"/>
              </p:cNvSpPr>
              <p:nvPr/>
            </p:nvSpPr>
            <p:spPr bwMode="auto">
              <a:xfrm>
                <a:off x="8572133" y="521772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7" name="Rectangle 309"/>
              <p:cNvSpPr>
                <a:spLocks noChangeArrowheads="1"/>
              </p:cNvSpPr>
              <p:nvPr/>
            </p:nvSpPr>
            <p:spPr bwMode="auto">
              <a:xfrm>
                <a:off x="8449531" y="5217721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8" name="Rectangle 310"/>
              <p:cNvSpPr>
                <a:spLocks noChangeArrowheads="1"/>
              </p:cNvSpPr>
              <p:nvPr/>
            </p:nvSpPr>
            <p:spPr bwMode="auto">
              <a:xfrm>
                <a:off x="8251109" y="5333871"/>
                <a:ext cx="175837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9" name="Rectangle 311"/>
              <p:cNvSpPr>
                <a:spLocks noChangeArrowheads="1"/>
              </p:cNvSpPr>
              <p:nvPr/>
            </p:nvSpPr>
            <p:spPr bwMode="auto">
              <a:xfrm>
                <a:off x="9749759" y="5333871"/>
                <a:ext cx="243591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0" name="Rectangle 312"/>
              <p:cNvSpPr>
                <a:spLocks noChangeArrowheads="1"/>
              </p:cNvSpPr>
              <p:nvPr/>
            </p:nvSpPr>
            <p:spPr bwMode="auto">
              <a:xfrm>
                <a:off x="9625543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1" name="Rectangle 313"/>
              <p:cNvSpPr>
                <a:spLocks noChangeArrowheads="1"/>
              </p:cNvSpPr>
              <p:nvPr/>
            </p:nvSpPr>
            <p:spPr bwMode="auto">
              <a:xfrm>
                <a:off x="9507781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2" name="Rectangle 314"/>
              <p:cNvSpPr>
                <a:spLocks noChangeArrowheads="1"/>
              </p:cNvSpPr>
              <p:nvPr/>
            </p:nvSpPr>
            <p:spPr bwMode="auto">
              <a:xfrm>
                <a:off x="9390018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3" name="Rectangle 315"/>
              <p:cNvSpPr>
                <a:spLocks noChangeArrowheads="1"/>
              </p:cNvSpPr>
              <p:nvPr/>
            </p:nvSpPr>
            <p:spPr bwMode="auto">
              <a:xfrm>
                <a:off x="9272256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4" name="Rectangle 316"/>
              <p:cNvSpPr>
                <a:spLocks noChangeArrowheads="1"/>
              </p:cNvSpPr>
              <p:nvPr/>
            </p:nvSpPr>
            <p:spPr bwMode="auto">
              <a:xfrm>
                <a:off x="9154493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5" name="Rectangle 317"/>
              <p:cNvSpPr>
                <a:spLocks noChangeArrowheads="1"/>
              </p:cNvSpPr>
              <p:nvPr/>
            </p:nvSpPr>
            <p:spPr bwMode="auto">
              <a:xfrm>
                <a:off x="9036731" y="5333871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6" name="Rectangle 318"/>
              <p:cNvSpPr>
                <a:spLocks noChangeArrowheads="1"/>
              </p:cNvSpPr>
              <p:nvPr/>
            </p:nvSpPr>
            <p:spPr bwMode="auto">
              <a:xfrm>
                <a:off x="8917355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7" name="Rectangle 319"/>
              <p:cNvSpPr>
                <a:spLocks noChangeArrowheads="1"/>
              </p:cNvSpPr>
              <p:nvPr/>
            </p:nvSpPr>
            <p:spPr bwMode="auto">
              <a:xfrm>
                <a:off x="8799592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8" name="Rectangle 320"/>
              <p:cNvSpPr>
                <a:spLocks noChangeArrowheads="1"/>
              </p:cNvSpPr>
              <p:nvPr/>
            </p:nvSpPr>
            <p:spPr bwMode="auto">
              <a:xfrm>
                <a:off x="8681830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9" name="Rectangle 321"/>
              <p:cNvSpPr>
                <a:spLocks noChangeArrowheads="1"/>
              </p:cNvSpPr>
              <p:nvPr/>
            </p:nvSpPr>
            <p:spPr bwMode="auto">
              <a:xfrm>
                <a:off x="8564067" y="5333871"/>
                <a:ext cx="91952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0" name="Rectangle 322"/>
              <p:cNvSpPr>
                <a:spLocks noChangeArrowheads="1"/>
              </p:cNvSpPr>
              <p:nvPr/>
            </p:nvSpPr>
            <p:spPr bwMode="auto">
              <a:xfrm>
                <a:off x="8446305" y="5333871"/>
                <a:ext cx="90338" cy="91952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1" name="Rectangle 323"/>
              <p:cNvSpPr>
                <a:spLocks noChangeArrowheads="1"/>
              </p:cNvSpPr>
              <p:nvPr/>
            </p:nvSpPr>
            <p:spPr bwMode="auto">
              <a:xfrm>
                <a:off x="8599558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2" name="Rectangle 324"/>
              <p:cNvSpPr>
                <a:spLocks noChangeArrowheads="1"/>
              </p:cNvSpPr>
              <p:nvPr/>
            </p:nvSpPr>
            <p:spPr bwMode="auto">
              <a:xfrm>
                <a:off x="8481795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3" name="Rectangle 325"/>
              <p:cNvSpPr>
                <a:spLocks noChangeArrowheads="1"/>
              </p:cNvSpPr>
              <p:nvPr/>
            </p:nvSpPr>
            <p:spPr bwMode="auto">
              <a:xfrm>
                <a:off x="8364032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4" name="Rectangle 326"/>
              <p:cNvSpPr>
                <a:spLocks noChangeArrowheads="1"/>
              </p:cNvSpPr>
              <p:nvPr/>
            </p:nvSpPr>
            <p:spPr bwMode="auto">
              <a:xfrm>
                <a:off x="8244657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5" name="Rectangle 327"/>
              <p:cNvSpPr>
                <a:spLocks noChangeArrowheads="1"/>
              </p:cNvSpPr>
              <p:nvPr/>
            </p:nvSpPr>
            <p:spPr bwMode="auto">
              <a:xfrm>
                <a:off x="9515847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6" name="Rectangle 328"/>
              <p:cNvSpPr>
                <a:spLocks noChangeArrowheads="1"/>
              </p:cNvSpPr>
              <p:nvPr/>
            </p:nvSpPr>
            <p:spPr bwMode="auto">
              <a:xfrm>
                <a:off x="9398084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7" name="Rectangle 329"/>
              <p:cNvSpPr>
                <a:spLocks noChangeArrowheads="1"/>
              </p:cNvSpPr>
              <p:nvPr/>
            </p:nvSpPr>
            <p:spPr bwMode="auto">
              <a:xfrm>
                <a:off x="9893332" y="5516161"/>
                <a:ext cx="91952" cy="4516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8" name="Rectangle 330"/>
              <p:cNvSpPr>
                <a:spLocks noChangeArrowheads="1"/>
              </p:cNvSpPr>
              <p:nvPr/>
            </p:nvSpPr>
            <p:spPr bwMode="auto">
              <a:xfrm>
                <a:off x="9775570" y="5470991"/>
                <a:ext cx="91952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9" name="Rectangle 331"/>
              <p:cNvSpPr>
                <a:spLocks noChangeArrowheads="1"/>
              </p:cNvSpPr>
              <p:nvPr/>
            </p:nvSpPr>
            <p:spPr bwMode="auto">
              <a:xfrm>
                <a:off x="9638449" y="5516161"/>
                <a:ext cx="91952" cy="45169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0" name="Rectangle 332"/>
              <p:cNvSpPr>
                <a:spLocks noChangeArrowheads="1"/>
              </p:cNvSpPr>
              <p:nvPr/>
            </p:nvSpPr>
            <p:spPr bwMode="auto">
              <a:xfrm>
                <a:off x="8757650" y="5470991"/>
                <a:ext cx="575907" cy="90338"/>
              </a:xfrm>
              <a:prstGeom prst="rect">
                <a:avLst/>
              </a:prstGeom>
              <a:solidFill>
                <a:srgbClr val="E4D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1" name="Freeform 333"/>
              <p:cNvSpPr/>
              <p:nvPr/>
            </p:nvSpPr>
            <p:spPr bwMode="auto">
              <a:xfrm>
                <a:off x="10167574" y="6021088"/>
                <a:ext cx="335543" cy="325863"/>
              </a:xfrm>
              <a:custGeom>
                <a:avLst/>
                <a:gdLst>
                  <a:gd name="T0" fmla="*/ 947 w 947"/>
                  <a:gd name="T1" fmla="*/ 181 h 924"/>
                  <a:gd name="T2" fmla="*/ 297 w 947"/>
                  <a:gd name="T3" fmla="*/ 17 h 924"/>
                  <a:gd name="T4" fmla="*/ 141 w 947"/>
                  <a:gd name="T5" fmla="*/ 110 h 924"/>
                  <a:gd name="T6" fmla="*/ 17 w 947"/>
                  <a:gd name="T7" fmla="*/ 605 h 924"/>
                  <a:gd name="T8" fmla="*/ 110 w 947"/>
                  <a:gd name="T9" fmla="*/ 760 h 924"/>
                  <a:gd name="T10" fmla="*/ 761 w 947"/>
                  <a:gd name="T11" fmla="*/ 924 h 924"/>
                  <a:gd name="T12" fmla="*/ 803 w 947"/>
                  <a:gd name="T13" fmla="*/ 755 h 924"/>
                  <a:gd name="T14" fmla="*/ 947 w 947"/>
                  <a:gd name="T15" fmla="*/ 181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924">
                    <a:moveTo>
                      <a:pt x="947" y="181"/>
                    </a:moveTo>
                    <a:cubicBezTo>
                      <a:pt x="297" y="17"/>
                      <a:pt x="297" y="17"/>
                      <a:pt x="297" y="17"/>
                    </a:cubicBezTo>
                    <a:cubicBezTo>
                      <a:pt x="228" y="0"/>
                      <a:pt x="159" y="41"/>
                      <a:pt x="141" y="110"/>
                    </a:cubicBezTo>
                    <a:cubicBezTo>
                      <a:pt x="17" y="605"/>
                      <a:pt x="17" y="605"/>
                      <a:pt x="17" y="605"/>
                    </a:cubicBezTo>
                    <a:cubicBezTo>
                      <a:pt x="0" y="674"/>
                      <a:pt x="41" y="743"/>
                      <a:pt x="110" y="760"/>
                    </a:cubicBezTo>
                    <a:cubicBezTo>
                      <a:pt x="761" y="924"/>
                      <a:pt x="761" y="924"/>
                      <a:pt x="761" y="924"/>
                    </a:cubicBezTo>
                    <a:cubicBezTo>
                      <a:pt x="803" y="755"/>
                      <a:pt x="803" y="755"/>
                      <a:pt x="803" y="755"/>
                    </a:cubicBezTo>
                    <a:lnTo>
                      <a:pt x="947" y="181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2" name="Freeform 334"/>
              <p:cNvSpPr/>
              <p:nvPr/>
            </p:nvSpPr>
            <p:spPr bwMode="auto">
              <a:xfrm>
                <a:off x="10436976" y="6084002"/>
                <a:ext cx="335543" cy="327477"/>
              </a:xfrm>
              <a:custGeom>
                <a:avLst/>
                <a:gdLst>
                  <a:gd name="T0" fmla="*/ 837 w 947"/>
                  <a:gd name="T1" fmla="*/ 163 h 923"/>
                  <a:gd name="T2" fmla="*/ 186 w 947"/>
                  <a:gd name="T3" fmla="*/ 0 h 923"/>
                  <a:gd name="T4" fmla="*/ 42 w 947"/>
                  <a:gd name="T5" fmla="*/ 574 h 923"/>
                  <a:gd name="T6" fmla="*/ 0 w 947"/>
                  <a:gd name="T7" fmla="*/ 743 h 923"/>
                  <a:gd name="T8" fmla="*/ 650 w 947"/>
                  <a:gd name="T9" fmla="*/ 906 h 923"/>
                  <a:gd name="T10" fmla="*/ 806 w 947"/>
                  <a:gd name="T11" fmla="*/ 813 h 923"/>
                  <a:gd name="T12" fmla="*/ 930 w 947"/>
                  <a:gd name="T13" fmla="*/ 318 h 923"/>
                  <a:gd name="T14" fmla="*/ 837 w 947"/>
                  <a:gd name="T15" fmla="*/ 16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" h="923">
                    <a:moveTo>
                      <a:pt x="837" y="163"/>
                    </a:moveTo>
                    <a:cubicBezTo>
                      <a:pt x="186" y="0"/>
                      <a:pt x="186" y="0"/>
                      <a:pt x="186" y="0"/>
                    </a:cubicBezTo>
                    <a:cubicBezTo>
                      <a:pt x="42" y="574"/>
                      <a:pt x="42" y="574"/>
                      <a:pt x="42" y="574"/>
                    </a:cubicBezTo>
                    <a:cubicBezTo>
                      <a:pt x="0" y="743"/>
                      <a:pt x="0" y="743"/>
                      <a:pt x="0" y="743"/>
                    </a:cubicBezTo>
                    <a:cubicBezTo>
                      <a:pt x="650" y="906"/>
                      <a:pt x="650" y="906"/>
                      <a:pt x="650" y="906"/>
                    </a:cubicBezTo>
                    <a:cubicBezTo>
                      <a:pt x="719" y="923"/>
                      <a:pt x="788" y="882"/>
                      <a:pt x="806" y="813"/>
                    </a:cubicBezTo>
                    <a:cubicBezTo>
                      <a:pt x="930" y="318"/>
                      <a:pt x="930" y="318"/>
                      <a:pt x="930" y="318"/>
                    </a:cubicBezTo>
                    <a:cubicBezTo>
                      <a:pt x="947" y="250"/>
                      <a:pt x="906" y="180"/>
                      <a:pt x="837" y="163"/>
                    </a:cubicBezTo>
                    <a:close/>
                  </a:path>
                </a:pathLst>
              </a:custGeom>
              <a:solidFill>
                <a:srgbClr val="8F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3" name="Freeform 335"/>
              <p:cNvSpPr/>
              <p:nvPr/>
            </p:nvSpPr>
            <p:spPr bwMode="auto">
              <a:xfrm>
                <a:off x="8741518" y="4315951"/>
                <a:ext cx="875960" cy="351674"/>
              </a:xfrm>
              <a:custGeom>
                <a:avLst/>
                <a:gdLst>
                  <a:gd name="T0" fmla="*/ 2407 w 2477"/>
                  <a:gd name="T1" fmla="*/ 0 h 997"/>
                  <a:gd name="T2" fmla="*/ 2477 w 2477"/>
                  <a:gd name="T3" fmla="*/ 71 h 997"/>
                  <a:gd name="T4" fmla="*/ 2477 w 2477"/>
                  <a:gd name="T5" fmla="*/ 926 h 997"/>
                  <a:gd name="T6" fmla="*/ 2407 w 2477"/>
                  <a:gd name="T7" fmla="*/ 997 h 997"/>
                  <a:gd name="T8" fmla="*/ 71 w 2477"/>
                  <a:gd name="T9" fmla="*/ 997 h 997"/>
                  <a:gd name="T10" fmla="*/ 0 w 2477"/>
                  <a:gd name="T11" fmla="*/ 926 h 997"/>
                  <a:gd name="T12" fmla="*/ 0 w 2477"/>
                  <a:gd name="T13" fmla="*/ 71 h 997"/>
                  <a:gd name="T14" fmla="*/ 71 w 2477"/>
                  <a:gd name="T15" fmla="*/ 0 h 997"/>
                  <a:gd name="T16" fmla="*/ 2407 w 2477"/>
                  <a:gd name="T17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7" h="997">
                    <a:moveTo>
                      <a:pt x="2407" y="0"/>
                    </a:moveTo>
                    <a:cubicBezTo>
                      <a:pt x="2446" y="0"/>
                      <a:pt x="2477" y="32"/>
                      <a:pt x="2477" y="71"/>
                    </a:cubicBezTo>
                    <a:cubicBezTo>
                      <a:pt x="2477" y="926"/>
                      <a:pt x="2477" y="926"/>
                      <a:pt x="2477" y="926"/>
                    </a:cubicBezTo>
                    <a:cubicBezTo>
                      <a:pt x="2477" y="965"/>
                      <a:pt x="2446" y="997"/>
                      <a:pt x="2407" y="997"/>
                    </a:cubicBezTo>
                    <a:cubicBezTo>
                      <a:pt x="71" y="997"/>
                      <a:pt x="71" y="997"/>
                      <a:pt x="71" y="997"/>
                    </a:cubicBezTo>
                    <a:cubicBezTo>
                      <a:pt x="32" y="997"/>
                      <a:pt x="0" y="965"/>
                      <a:pt x="0" y="926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32"/>
                      <a:pt x="32" y="0"/>
                      <a:pt x="71" y="0"/>
                    </a:cubicBezTo>
                    <a:lnTo>
                      <a:pt x="2407" y="0"/>
                    </a:ln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4" name="Freeform 336"/>
              <p:cNvSpPr/>
              <p:nvPr/>
            </p:nvSpPr>
            <p:spPr bwMode="auto">
              <a:xfrm>
                <a:off x="7665523" y="4030417"/>
                <a:ext cx="3027949" cy="461371"/>
              </a:xfrm>
              <a:custGeom>
                <a:avLst/>
                <a:gdLst>
                  <a:gd name="T0" fmla="*/ 1846 w 1877"/>
                  <a:gd name="T1" fmla="*/ 0 h 286"/>
                  <a:gd name="T2" fmla="*/ 1050 w 1877"/>
                  <a:gd name="T3" fmla="*/ 0 h 286"/>
                  <a:gd name="T4" fmla="*/ 964 w 1877"/>
                  <a:gd name="T5" fmla="*/ 0 h 286"/>
                  <a:gd name="T6" fmla="*/ 31 w 1877"/>
                  <a:gd name="T7" fmla="*/ 0 h 286"/>
                  <a:gd name="T8" fmla="*/ 0 w 1877"/>
                  <a:gd name="T9" fmla="*/ 30 h 286"/>
                  <a:gd name="T10" fmla="*/ 188 w 1877"/>
                  <a:gd name="T11" fmla="*/ 286 h 286"/>
                  <a:gd name="T12" fmla="*/ 964 w 1877"/>
                  <a:gd name="T13" fmla="*/ 286 h 286"/>
                  <a:gd name="T14" fmla="*/ 1050 w 1877"/>
                  <a:gd name="T15" fmla="*/ 286 h 286"/>
                  <a:gd name="T16" fmla="*/ 1689 w 1877"/>
                  <a:gd name="T17" fmla="*/ 286 h 286"/>
                  <a:gd name="T18" fmla="*/ 1877 w 1877"/>
                  <a:gd name="T19" fmla="*/ 30 h 286"/>
                  <a:gd name="T20" fmla="*/ 1846 w 1877"/>
                  <a:gd name="T2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77" h="286">
                    <a:moveTo>
                      <a:pt x="1846" y="0"/>
                    </a:moveTo>
                    <a:lnTo>
                      <a:pt x="1050" y="0"/>
                    </a:lnTo>
                    <a:lnTo>
                      <a:pt x="964" y="0"/>
                    </a:lnTo>
                    <a:lnTo>
                      <a:pt x="31" y="0"/>
                    </a:lnTo>
                    <a:lnTo>
                      <a:pt x="0" y="30"/>
                    </a:lnTo>
                    <a:lnTo>
                      <a:pt x="188" y="286"/>
                    </a:lnTo>
                    <a:lnTo>
                      <a:pt x="964" y="286"/>
                    </a:lnTo>
                    <a:lnTo>
                      <a:pt x="1050" y="286"/>
                    </a:lnTo>
                    <a:lnTo>
                      <a:pt x="1689" y="286"/>
                    </a:lnTo>
                    <a:lnTo>
                      <a:pt x="1877" y="30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5" name="Rectangle 337"/>
              <p:cNvSpPr>
                <a:spLocks noChangeArrowheads="1"/>
              </p:cNvSpPr>
              <p:nvPr/>
            </p:nvSpPr>
            <p:spPr bwMode="auto">
              <a:xfrm>
                <a:off x="7665523" y="3983635"/>
                <a:ext cx="3027949" cy="95178"/>
              </a:xfrm>
              <a:prstGeom prst="rect">
                <a:avLst/>
              </a:pr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6" name="Freeform 338"/>
              <p:cNvSpPr/>
              <p:nvPr/>
            </p:nvSpPr>
            <p:spPr bwMode="auto">
              <a:xfrm>
                <a:off x="7991387" y="4143340"/>
                <a:ext cx="2540767" cy="293600"/>
              </a:xfrm>
              <a:custGeom>
                <a:avLst/>
                <a:gdLst>
                  <a:gd name="T0" fmla="*/ 0 w 1575"/>
                  <a:gd name="T1" fmla="*/ 180 h 182"/>
                  <a:gd name="T2" fmla="*/ 0 w 1575"/>
                  <a:gd name="T3" fmla="*/ 182 h 182"/>
                  <a:gd name="T4" fmla="*/ 1463 w 1575"/>
                  <a:gd name="T5" fmla="*/ 181 h 182"/>
                  <a:gd name="T6" fmla="*/ 1575 w 1575"/>
                  <a:gd name="T7" fmla="*/ 0 h 182"/>
                  <a:gd name="T8" fmla="*/ 1564 w 1575"/>
                  <a:gd name="T9" fmla="*/ 0 h 182"/>
                  <a:gd name="T10" fmla="*/ 0 w 1575"/>
                  <a:gd name="T11" fmla="*/ 18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5" h="182">
                    <a:moveTo>
                      <a:pt x="0" y="180"/>
                    </a:moveTo>
                    <a:lnTo>
                      <a:pt x="0" y="182"/>
                    </a:lnTo>
                    <a:lnTo>
                      <a:pt x="1463" y="181"/>
                    </a:lnTo>
                    <a:lnTo>
                      <a:pt x="1575" y="0"/>
                    </a:lnTo>
                    <a:lnTo>
                      <a:pt x="1564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C6E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7" name="Freeform 339"/>
              <p:cNvSpPr/>
              <p:nvPr/>
            </p:nvSpPr>
            <p:spPr bwMode="auto">
              <a:xfrm>
                <a:off x="7813936" y="4143340"/>
                <a:ext cx="2700472" cy="290373"/>
              </a:xfrm>
              <a:custGeom>
                <a:avLst/>
                <a:gdLst>
                  <a:gd name="T0" fmla="*/ 0 w 1674"/>
                  <a:gd name="T1" fmla="*/ 0 h 180"/>
                  <a:gd name="T2" fmla="*/ 110 w 1674"/>
                  <a:gd name="T3" fmla="*/ 180 h 180"/>
                  <a:gd name="T4" fmla="*/ 1674 w 1674"/>
                  <a:gd name="T5" fmla="*/ 0 h 180"/>
                  <a:gd name="T6" fmla="*/ 0 w 1674"/>
                  <a:gd name="T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4" h="180">
                    <a:moveTo>
                      <a:pt x="0" y="0"/>
                    </a:moveTo>
                    <a:lnTo>
                      <a:pt x="110" y="180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F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8" name="Freeform 340"/>
              <p:cNvSpPr/>
              <p:nvPr/>
            </p:nvSpPr>
            <p:spPr bwMode="auto">
              <a:xfrm>
                <a:off x="10286949" y="5082214"/>
                <a:ext cx="221006" cy="321024"/>
              </a:xfrm>
              <a:custGeom>
                <a:avLst/>
                <a:gdLst>
                  <a:gd name="T0" fmla="*/ 125 w 137"/>
                  <a:gd name="T1" fmla="*/ 199 h 199"/>
                  <a:gd name="T2" fmla="*/ 0 w 137"/>
                  <a:gd name="T3" fmla="*/ 191 h 199"/>
                  <a:gd name="T4" fmla="*/ 12 w 137"/>
                  <a:gd name="T5" fmla="*/ 0 h 199"/>
                  <a:gd name="T6" fmla="*/ 137 w 137"/>
                  <a:gd name="T7" fmla="*/ 8 h 199"/>
                  <a:gd name="T8" fmla="*/ 125 w 137"/>
                  <a:gd name="T9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99">
                    <a:moveTo>
                      <a:pt x="125" y="199"/>
                    </a:moveTo>
                    <a:lnTo>
                      <a:pt x="0" y="191"/>
                    </a:lnTo>
                    <a:lnTo>
                      <a:pt x="12" y="0"/>
                    </a:lnTo>
                    <a:lnTo>
                      <a:pt x="137" y="8"/>
                    </a:lnTo>
                    <a:lnTo>
                      <a:pt x="125" y="199"/>
                    </a:ln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9" name="Freeform 341"/>
              <p:cNvSpPr/>
              <p:nvPr/>
            </p:nvSpPr>
            <p:spPr bwMode="auto">
              <a:xfrm>
                <a:off x="10336958" y="5099959"/>
                <a:ext cx="43556" cy="170998"/>
              </a:xfrm>
              <a:custGeom>
                <a:avLst/>
                <a:gdLst>
                  <a:gd name="T0" fmla="*/ 23 w 120"/>
                  <a:gd name="T1" fmla="*/ 81 h 482"/>
                  <a:gd name="T2" fmla="*/ 3 w 120"/>
                  <a:gd name="T3" fmla="*/ 393 h 482"/>
                  <a:gd name="T4" fmla="*/ 81 w 120"/>
                  <a:gd name="T5" fmla="*/ 482 h 482"/>
                  <a:gd name="T6" fmla="*/ 89 w 120"/>
                  <a:gd name="T7" fmla="*/ 482 h 482"/>
                  <a:gd name="T8" fmla="*/ 120 w 120"/>
                  <a:gd name="T9" fmla="*/ 4 h 482"/>
                  <a:gd name="T10" fmla="*/ 112 w 120"/>
                  <a:gd name="T11" fmla="*/ 3 h 482"/>
                  <a:gd name="T12" fmla="*/ 23 w 120"/>
                  <a:gd name="T13" fmla="*/ 81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482">
                    <a:moveTo>
                      <a:pt x="23" y="81"/>
                    </a:moveTo>
                    <a:cubicBezTo>
                      <a:pt x="3" y="393"/>
                      <a:pt x="3" y="393"/>
                      <a:pt x="3" y="393"/>
                    </a:cubicBezTo>
                    <a:cubicBezTo>
                      <a:pt x="0" y="439"/>
                      <a:pt x="35" y="479"/>
                      <a:pt x="81" y="482"/>
                    </a:cubicBezTo>
                    <a:cubicBezTo>
                      <a:pt x="84" y="482"/>
                      <a:pt x="86" y="482"/>
                      <a:pt x="89" y="482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7" y="4"/>
                      <a:pt x="115" y="3"/>
                      <a:pt x="112" y="3"/>
                    </a:cubicBezTo>
                    <a:cubicBezTo>
                      <a:pt x="66" y="0"/>
                      <a:pt x="26" y="35"/>
                      <a:pt x="23" y="81"/>
                    </a:cubicBezTo>
                    <a:close/>
                  </a:path>
                </a:pathLst>
              </a:custGeom>
              <a:solidFill>
                <a:srgbClr val="0049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0" name="Freeform 342"/>
              <p:cNvSpPr/>
              <p:nvPr/>
            </p:nvSpPr>
            <p:spPr bwMode="auto">
              <a:xfrm>
                <a:off x="10341798" y="5020913"/>
                <a:ext cx="237138" cy="679151"/>
              </a:xfrm>
              <a:custGeom>
                <a:avLst/>
                <a:gdLst>
                  <a:gd name="T0" fmla="*/ 589 w 672"/>
                  <a:gd name="T1" fmla="*/ 1431 h 1919"/>
                  <a:gd name="T2" fmla="*/ 652 w 672"/>
                  <a:gd name="T3" fmla="*/ 458 h 1919"/>
                  <a:gd name="T4" fmla="*/ 180 w 672"/>
                  <a:gd name="T5" fmla="*/ 5 h 1919"/>
                  <a:gd name="T6" fmla="*/ 124 w 672"/>
                  <a:gd name="T7" fmla="*/ 0 h 1919"/>
                  <a:gd name="T8" fmla="*/ 123 w 672"/>
                  <a:gd name="T9" fmla="*/ 0 h 1919"/>
                  <a:gd name="T10" fmla="*/ 109 w 672"/>
                  <a:gd name="T11" fmla="*/ 225 h 1919"/>
                  <a:gd name="T12" fmla="*/ 179 w 672"/>
                  <a:gd name="T13" fmla="*/ 313 h 1919"/>
                  <a:gd name="T14" fmla="*/ 159 w 672"/>
                  <a:gd name="T15" fmla="*/ 625 h 1919"/>
                  <a:gd name="T16" fmla="*/ 78 w 672"/>
                  <a:gd name="T17" fmla="*/ 703 h 1919"/>
                  <a:gd name="T18" fmla="*/ 0 w 672"/>
                  <a:gd name="T19" fmla="*/ 1911 h 1919"/>
                  <a:gd name="T20" fmla="*/ 40 w 672"/>
                  <a:gd name="T21" fmla="*/ 1912 h 1919"/>
                  <a:gd name="T22" fmla="*/ 569 w 672"/>
                  <a:gd name="T23" fmla="*/ 1539 h 1919"/>
                  <a:gd name="T24" fmla="*/ 589 w 672"/>
                  <a:gd name="T25" fmla="*/ 1431 h 1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2" h="1919">
                    <a:moveTo>
                      <a:pt x="589" y="1431"/>
                    </a:moveTo>
                    <a:cubicBezTo>
                      <a:pt x="652" y="458"/>
                      <a:pt x="652" y="458"/>
                      <a:pt x="652" y="458"/>
                    </a:cubicBezTo>
                    <a:cubicBezTo>
                      <a:pt x="652" y="458"/>
                      <a:pt x="672" y="65"/>
                      <a:pt x="180" y="5"/>
                    </a:cubicBezTo>
                    <a:cubicBezTo>
                      <a:pt x="162" y="3"/>
                      <a:pt x="143" y="2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  <a:cubicBezTo>
                      <a:pt x="109" y="225"/>
                      <a:pt x="109" y="225"/>
                      <a:pt x="109" y="225"/>
                    </a:cubicBezTo>
                    <a:cubicBezTo>
                      <a:pt x="151" y="232"/>
                      <a:pt x="182" y="269"/>
                      <a:pt x="179" y="313"/>
                    </a:cubicBezTo>
                    <a:cubicBezTo>
                      <a:pt x="159" y="625"/>
                      <a:pt x="159" y="625"/>
                      <a:pt x="159" y="625"/>
                    </a:cubicBezTo>
                    <a:cubicBezTo>
                      <a:pt x="156" y="668"/>
                      <a:pt x="121" y="702"/>
                      <a:pt x="78" y="703"/>
                    </a:cubicBezTo>
                    <a:cubicBezTo>
                      <a:pt x="0" y="1911"/>
                      <a:pt x="0" y="1911"/>
                      <a:pt x="0" y="1911"/>
                    </a:cubicBezTo>
                    <a:cubicBezTo>
                      <a:pt x="14" y="1911"/>
                      <a:pt x="27" y="1912"/>
                      <a:pt x="40" y="1912"/>
                    </a:cubicBezTo>
                    <a:cubicBezTo>
                      <a:pt x="484" y="1919"/>
                      <a:pt x="558" y="1610"/>
                      <a:pt x="569" y="1539"/>
                    </a:cubicBezTo>
                    <a:cubicBezTo>
                      <a:pt x="587" y="1476"/>
                      <a:pt x="589" y="1431"/>
                      <a:pt x="589" y="14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1" name="Freeform 343"/>
              <p:cNvSpPr/>
              <p:nvPr/>
            </p:nvSpPr>
            <p:spPr bwMode="auto">
              <a:xfrm>
                <a:off x="10144989" y="5019300"/>
                <a:ext cx="240365" cy="679151"/>
              </a:xfrm>
              <a:custGeom>
                <a:avLst/>
                <a:gdLst>
                  <a:gd name="T0" fmla="*/ 628 w 681"/>
                  <a:gd name="T1" fmla="*/ 711 h 1919"/>
                  <a:gd name="T2" fmla="*/ 550 w 681"/>
                  <a:gd name="T3" fmla="*/ 622 h 1919"/>
                  <a:gd name="T4" fmla="*/ 570 w 681"/>
                  <a:gd name="T5" fmla="*/ 310 h 1919"/>
                  <a:gd name="T6" fmla="*/ 659 w 681"/>
                  <a:gd name="T7" fmla="*/ 232 h 1919"/>
                  <a:gd name="T8" fmla="*/ 667 w 681"/>
                  <a:gd name="T9" fmla="*/ 233 h 1919"/>
                  <a:gd name="T10" fmla="*/ 681 w 681"/>
                  <a:gd name="T11" fmla="*/ 8 h 1919"/>
                  <a:gd name="T12" fmla="*/ 632 w 681"/>
                  <a:gd name="T13" fmla="*/ 6 h 1919"/>
                  <a:gd name="T14" fmla="*/ 103 w 681"/>
                  <a:gd name="T15" fmla="*/ 380 h 1919"/>
                  <a:gd name="T16" fmla="*/ 83 w 681"/>
                  <a:gd name="T17" fmla="*/ 488 h 1919"/>
                  <a:gd name="T18" fmla="*/ 21 w 681"/>
                  <a:gd name="T19" fmla="*/ 1461 h 1919"/>
                  <a:gd name="T20" fmla="*/ 493 w 681"/>
                  <a:gd name="T21" fmla="*/ 1913 h 1919"/>
                  <a:gd name="T22" fmla="*/ 548 w 681"/>
                  <a:gd name="T23" fmla="*/ 1918 h 1919"/>
                  <a:gd name="T24" fmla="*/ 558 w 681"/>
                  <a:gd name="T25" fmla="*/ 1919 h 1919"/>
                  <a:gd name="T26" fmla="*/ 636 w 681"/>
                  <a:gd name="T27" fmla="*/ 711 h 1919"/>
                  <a:gd name="T28" fmla="*/ 628 w 681"/>
                  <a:gd name="T29" fmla="*/ 711 h 1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1" h="1919">
                    <a:moveTo>
                      <a:pt x="628" y="711"/>
                    </a:moveTo>
                    <a:cubicBezTo>
                      <a:pt x="582" y="708"/>
                      <a:pt x="547" y="668"/>
                      <a:pt x="550" y="622"/>
                    </a:cubicBezTo>
                    <a:cubicBezTo>
                      <a:pt x="570" y="310"/>
                      <a:pt x="570" y="310"/>
                      <a:pt x="570" y="310"/>
                    </a:cubicBezTo>
                    <a:cubicBezTo>
                      <a:pt x="573" y="264"/>
                      <a:pt x="613" y="229"/>
                      <a:pt x="659" y="232"/>
                    </a:cubicBezTo>
                    <a:cubicBezTo>
                      <a:pt x="662" y="232"/>
                      <a:pt x="664" y="233"/>
                      <a:pt x="667" y="233"/>
                    </a:cubicBezTo>
                    <a:cubicBezTo>
                      <a:pt x="681" y="8"/>
                      <a:pt x="681" y="8"/>
                      <a:pt x="681" y="8"/>
                    </a:cubicBezTo>
                    <a:cubicBezTo>
                      <a:pt x="665" y="7"/>
                      <a:pt x="648" y="7"/>
                      <a:pt x="632" y="6"/>
                    </a:cubicBezTo>
                    <a:cubicBezTo>
                      <a:pt x="189" y="0"/>
                      <a:pt x="114" y="308"/>
                      <a:pt x="103" y="380"/>
                    </a:cubicBezTo>
                    <a:cubicBezTo>
                      <a:pt x="85" y="442"/>
                      <a:pt x="83" y="488"/>
                      <a:pt x="83" y="488"/>
                    </a:cubicBezTo>
                    <a:cubicBezTo>
                      <a:pt x="21" y="1461"/>
                      <a:pt x="21" y="1461"/>
                      <a:pt x="21" y="1461"/>
                    </a:cubicBezTo>
                    <a:cubicBezTo>
                      <a:pt x="21" y="1461"/>
                      <a:pt x="0" y="1854"/>
                      <a:pt x="493" y="1913"/>
                    </a:cubicBezTo>
                    <a:cubicBezTo>
                      <a:pt x="511" y="1915"/>
                      <a:pt x="529" y="1917"/>
                      <a:pt x="548" y="1918"/>
                    </a:cubicBezTo>
                    <a:cubicBezTo>
                      <a:pt x="552" y="1918"/>
                      <a:pt x="555" y="1919"/>
                      <a:pt x="558" y="1919"/>
                    </a:cubicBezTo>
                    <a:cubicBezTo>
                      <a:pt x="636" y="711"/>
                      <a:pt x="636" y="711"/>
                      <a:pt x="636" y="711"/>
                    </a:cubicBezTo>
                    <a:cubicBezTo>
                      <a:pt x="633" y="711"/>
                      <a:pt x="631" y="711"/>
                      <a:pt x="628" y="711"/>
                    </a:cubicBezTo>
                    <a:close/>
                  </a:path>
                </a:pathLst>
              </a:custGeom>
              <a:solidFill>
                <a:srgbClr val="ECEE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2" name="Freeform 344"/>
              <p:cNvSpPr/>
              <p:nvPr/>
            </p:nvSpPr>
            <p:spPr bwMode="auto">
              <a:xfrm>
                <a:off x="8564067" y="6009795"/>
                <a:ext cx="282307" cy="271015"/>
              </a:xfrm>
              <a:custGeom>
                <a:avLst/>
                <a:gdLst>
                  <a:gd name="T0" fmla="*/ 0 w 799"/>
                  <a:gd name="T1" fmla="*/ 0 h 766"/>
                  <a:gd name="T2" fmla="*/ 671 w 799"/>
                  <a:gd name="T3" fmla="*/ 0 h 766"/>
                  <a:gd name="T4" fmla="*/ 799 w 799"/>
                  <a:gd name="T5" fmla="*/ 128 h 766"/>
                  <a:gd name="T6" fmla="*/ 799 w 799"/>
                  <a:gd name="T7" fmla="*/ 638 h 766"/>
                  <a:gd name="T8" fmla="*/ 671 w 799"/>
                  <a:gd name="T9" fmla="*/ 766 h 766"/>
                  <a:gd name="T10" fmla="*/ 0 w 799"/>
                  <a:gd name="T11" fmla="*/ 766 h 766"/>
                  <a:gd name="T12" fmla="*/ 0 w 799"/>
                  <a:gd name="T13" fmla="*/ 592 h 766"/>
                  <a:gd name="T14" fmla="*/ 0 w 799"/>
                  <a:gd name="T15" fmla="*/ 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766">
                    <a:moveTo>
                      <a:pt x="0" y="0"/>
                    </a:moveTo>
                    <a:cubicBezTo>
                      <a:pt x="671" y="0"/>
                      <a:pt x="671" y="0"/>
                      <a:pt x="671" y="0"/>
                    </a:cubicBezTo>
                    <a:cubicBezTo>
                      <a:pt x="741" y="0"/>
                      <a:pt x="799" y="57"/>
                      <a:pt x="799" y="128"/>
                    </a:cubicBezTo>
                    <a:cubicBezTo>
                      <a:pt x="799" y="638"/>
                      <a:pt x="799" y="638"/>
                      <a:pt x="799" y="638"/>
                    </a:cubicBezTo>
                    <a:cubicBezTo>
                      <a:pt x="799" y="709"/>
                      <a:pt x="741" y="766"/>
                      <a:pt x="671" y="766"/>
                    </a:cubicBezTo>
                    <a:cubicBezTo>
                      <a:pt x="0" y="766"/>
                      <a:pt x="0" y="766"/>
                      <a:pt x="0" y="766"/>
                    </a:cubicBezTo>
                    <a:cubicBezTo>
                      <a:pt x="0" y="592"/>
                      <a:pt x="0" y="592"/>
                      <a:pt x="0" y="59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D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3" name="Freeform 345"/>
              <p:cNvSpPr/>
              <p:nvPr/>
            </p:nvSpPr>
            <p:spPr bwMode="auto">
              <a:xfrm>
                <a:off x="8281760" y="6009795"/>
                <a:ext cx="282307" cy="271015"/>
              </a:xfrm>
              <a:custGeom>
                <a:avLst/>
                <a:gdLst>
                  <a:gd name="T0" fmla="*/ 128 w 799"/>
                  <a:gd name="T1" fmla="*/ 0 h 766"/>
                  <a:gd name="T2" fmla="*/ 799 w 799"/>
                  <a:gd name="T3" fmla="*/ 0 h 766"/>
                  <a:gd name="T4" fmla="*/ 799 w 799"/>
                  <a:gd name="T5" fmla="*/ 592 h 766"/>
                  <a:gd name="T6" fmla="*/ 799 w 799"/>
                  <a:gd name="T7" fmla="*/ 766 h 766"/>
                  <a:gd name="T8" fmla="*/ 128 w 799"/>
                  <a:gd name="T9" fmla="*/ 766 h 766"/>
                  <a:gd name="T10" fmla="*/ 0 w 799"/>
                  <a:gd name="T11" fmla="*/ 638 h 766"/>
                  <a:gd name="T12" fmla="*/ 0 w 799"/>
                  <a:gd name="T13" fmla="*/ 128 h 766"/>
                  <a:gd name="T14" fmla="*/ 128 w 799"/>
                  <a:gd name="T15" fmla="*/ 0 h 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9" h="766">
                    <a:moveTo>
                      <a:pt x="128" y="0"/>
                    </a:moveTo>
                    <a:cubicBezTo>
                      <a:pt x="799" y="0"/>
                      <a:pt x="799" y="0"/>
                      <a:pt x="799" y="0"/>
                    </a:cubicBezTo>
                    <a:cubicBezTo>
                      <a:pt x="799" y="592"/>
                      <a:pt x="799" y="592"/>
                      <a:pt x="799" y="592"/>
                    </a:cubicBezTo>
                    <a:cubicBezTo>
                      <a:pt x="799" y="766"/>
                      <a:pt x="799" y="766"/>
                      <a:pt x="799" y="766"/>
                    </a:cubicBezTo>
                    <a:cubicBezTo>
                      <a:pt x="128" y="766"/>
                      <a:pt x="128" y="766"/>
                      <a:pt x="128" y="766"/>
                    </a:cubicBezTo>
                    <a:cubicBezTo>
                      <a:pt x="57" y="766"/>
                      <a:pt x="0" y="709"/>
                      <a:pt x="0" y="63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lose/>
                  </a:path>
                </a:pathLst>
              </a:custGeom>
              <a:solidFill>
                <a:srgbClr val="8FB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4" name="Freeform 346"/>
              <p:cNvSpPr/>
              <p:nvPr/>
            </p:nvSpPr>
            <p:spPr bwMode="auto">
              <a:xfrm>
                <a:off x="8246270" y="4991875"/>
                <a:ext cx="861441" cy="963072"/>
              </a:xfrm>
              <a:custGeom>
                <a:avLst/>
                <a:gdLst>
                  <a:gd name="T0" fmla="*/ 2134 w 2437"/>
                  <a:gd name="T1" fmla="*/ 1392 h 2722"/>
                  <a:gd name="T2" fmla="*/ 1802 w 2437"/>
                  <a:gd name="T3" fmla="*/ 1693 h 2722"/>
                  <a:gd name="T4" fmla="*/ 1710 w 2437"/>
                  <a:gd name="T5" fmla="*/ 1732 h 2722"/>
                  <a:gd name="T6" fmla="*/ 1733 w 2437"/>
                  <a:gd name="T7" fmla="*/ 1466 h 2722"/>
                  <a:gd name="T8" fmla="*/ 1830 w 2437"/>
                  <a:gd name="T9" fmla="*/ 421 h 2722"/>
                  <a:gd name="T10" fmla="*/ 1841 w 2437"/>
                  <a:gd name="T11" fmla="*/ 299 h 2722"/>
                  <a:gd name="T12" fmla="*/ 1473 w 2437"/>
                  <a:gd name="T13" fmla="*/ 220 h 2722"/>
                  <a:gd name="T14" fmla="*/ 1375 w 2437"/>
                  <a:gd name="T15" fmla="*/ 1205 h 2722"/>
                  <a:gd name="T16" fmla="*/ 1354 w 2437"/>
                  <a:gd name="T17" fmla="*/ 1424 h 2722"/>
                  <a:gd name="T18" fmla="*/ 1296 w 2437"/>
                  <a:gd name="T19" fmla="*/ 1409 h 2722"/>
                  <a:gd name="T20" fmla="*/ 1320 w 2437"/>
                  <a:gd name="T21" fmla="*/ 275 h 2722"/>
                  <a:gd name="T22" fmla="*/ 991 w 2437"/>
                  <a:gd name="T23" fmla="*/ 161 h 2722"/>
                  <a:gd name="T24" fmla="*/ 951 w 2437"/>
                  <a:gd name="T25" fmla="*/ 257 h 2722"/>
                  <a:gd name="T26" fmla="*/ 935 w 2437"/>
                  <a:gd name="T27" fmla="*/ 1157 h 2722"/>
                  <a:gd name="T28" fmla="*/ 928 w 2437"/>
                  <a:gd name="T29" fmla="*/ 1382 h 2722"/>
                  <a:gd name="T30" fmla="*/ 886 w 2437"/>
                  <a:gd name="T31" fmla="*/ 1382 h 2722"/>
                  <a:gd name="T32" fmla="*/ 884 w 2437"/>
                  <a:gd name="T33" fmla="*/ 1187 h 2722"/>
                  <a:gd name="T34" fmla="*/ 881 w 2437"/>
                  <a:gd name="T35" fmla="*/ 385 h 2722"/>
                  <a:gd name="T36" fmla="*/ 645 w 2437"/>
                  <a:gd name="T37" fmla="*/ 231 h 2722"/>
                  <a:gd name="T38" fmla="*/ 512 w 2437"/>
                  <a:gd name="T39" fmla="*/ 394 h 2722"/>
                  <a:gd name="T40" fmla="*/ 517 w 2437"/>
                  <a:gd name="T41" fmla="*/ 1411 h 2722"/>
                  <a:gd name="T42" fmla="*/ 425 w 2437"/>
                  <a:gd name="T43" fmla="*/ 1423 h 2722"/>
                  <a:gd name="T44" fmla="*/ 421 w 2437"/>
                  <a:gd name="T45" fmla="*/ 1276 h 2722"/>
                  <a:gd name="T46" fmla="*/ 419 w 2437"/>
                  <a:gd name="T47" fmla="*/ 1211 h 2722"/>
                  <a:gd name="T48" fmla="*/ 425 w 2437"/>
                  <a:gd name="T49" fmla="*/ 1207 h 2722"/>
                  <a:gd name="T50" fmla="*/ 420 w 2437"/>
                  <a:gd name="T51" fmla="*/ 1167 h 2722"/>
                  <a:gd name="T52" fmla="*/ 387 w 2437"/>
                  <a:gd name="T53" fmla="*/ 747 h 2722"/>
                  <a:gd name="T54" fmla="*/ 382 w 2437"/>
                  <a:gd name="T55" fmla="*/ 672 h 2722"/>
                  <a:gd name="T56" fmla="*/ 357 w 2437"/>
                  <a:gd name="T57" fmla="*/ 572 h 2722"/>
                  <a:gd name="T58" fmla="*/ 6 w 2437"/>
                  <a:gd name="T59" fmla="*/ 656 h 2722"/>
                  <a:gd name="T60" fmla="*/ 21 w 2437"/>
                  <a:gd name="T61" fmla="*/ 971 h 2722"/>
                  <a:gd name="T62" fmla="*/ 39 w 2437"/>
                  <a:gd name="T63" fmla="*/ 1214 h 2722"/>
                  <a:gd name="T64" fmla="*/ 55 w 2437"/>
                  <a:gd name="T65" fmla="*/ 1537 h 2722"/>
                  <a:gd name="T66" fmla="*/ 117 w 2437"/>
                  <a:gd name="T67" fmla="*/ 2071 h 2722"/>
                  <a:gd name="T68" fmla="*/ 116 w 2437"/>
                  <a:gd name="T69" fmla="*/ 2071 h 2722"/>
                  <a:gd name="T70" fmla="*/ 141 w 2437"/>
                  <a:gd name="T71" fmla="*/ 2437 h 2722"/>
                  <a:gd name="T72" fmla="*/ 426 w 2437"/>
                  <a:gd name="T73" fmla="*/ 2722 h 2722"/>
                  <a:gd name="T74" fmla="*/ 1535 w 2437"/>
                  <a:gd name="T75" fmla="*/ 2722 h 2722"/>
                  <a:gd name="T76" fmla="*/ 1618 w 2437"/>
                  <a:gd name="T77" fmla="*/ 2673 h 2722"/>
                  <a:gd name="T78" fmla="*/ 1699 w 2437"/>
                  <a:gd name="T79" fmla="*/ 2472 h 2722"/>
                  <a:gd name="T80" fmla="*/ 1869 w 2437"/>
                  <a:gd name="T81" fmla="*/ 2237 h 2722"/>
                  <a:gd name="T82" fmla="*/ 2378 w 2437"/>
                  <a:gd name="T83" fmla="*/ 1579 h 2722"/>
                  <a:gd name="T84" fmla="*/ 2134 w 2437"/>
                  <a:gd name="T85" fmla="*/ 1392 h 2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37" h="2722">
                    <a:moveTo>
                      <a:pt x="2134" y="1392"/>
                    </a:moveTo>
                    <a:cubicBezTo>
                      <a:pt x="1983" y="1492"/>
                      <a:pt x="1932" y="1593"/>
                      <a:pt x="1802" y="1693"/>
                    </a:cubicBezTo>
                    <a:cubicBezTo>
                      <a:pt x="1757" y="1727"/>
                      <a:pt x="1728" y="1738"/>
                      <a:pt x="1710" y="1732"/>
                    </a:cubicBezTo>
                    <a:cubicBezTo>
                      <a:pt x="1716" y="1654"/>
                      <a:pt x="1725" y="1564"/>
                      <a:pt x="1733" y="1466"/>
                    </a:cubicBezTo>
                    <a:cubicBezTo>
                      <a:pt x="1766" y="1106"/>
                      <a:pt x="1808" y="652"/>
                      <a:pt x="1830" y="421"/>
                    </a:cubicBezTo>
                    <a:cubicBezTo>
                      <a:pt x="1835" y="367"/>
                      <a:pt x="1839" y="324"/>
                      <a:pt x="1841" y="299"/>
                    </a:cubicBezTo>
                    <a:cubicBezTo>
                      <a:pt x="1870" y="0"/>
                      <a:pt x="1501" y="16"/>
                      <a:pt x="1473" y="220"/>
                    </a:cubicBezTo>
                    <a:cubicBezTo>
                      <a:pt x="1460" y="316"/>
                      <a:pt x="1417" y="762"/>
                      <a:pt x="1375" y="1205"/>
                    </a:cubicBezTo>
                    <a:cubicBezTo>
                      <a:pt x="1368" y="1278"/>
                      <a:pt x="1361" y="1352"/>
                      <a:pt x="1354" y="1424"/>
                    </a:cubicBezTo>
                    <a:cubicBezTo>
                      <a:pt x="1337" y="1419"/>
                      <a:pt x="1318" y="1414"/>
                      <a:pt x="1296" y="1409"/>
                    </a:cubicBezTo>
                    <a:cubicBezTo>
                      <a:pt x="1302" y="1297"/>
                      <a:pt x="1309" y="415"/>
                      <a:pt x="1320" y="275"/>
                    </a:cubicBezTo>
                    <a:cubicBezTo>
                      <a:pt x="1334" y="85"/>
                      <a:pt x="1090" y="51"/>
                      <a:pt x="991" y="161"/>
                    </a:cubicBezTo>
                    <a:cubicBezTo>
                      <a:pt x="969" y="186"/>
                      <a:pt x="954" y="218"/>
                      <a:pt x="951" y="257"/>
                    </a:cubicBezTo>
                    <a:cubicBezTo>
                      <a:pt x="948" y="305"/>
                      <a:pt x="942" y="835"/>
                      <a:pt x="935" y="1157"/>
                    </a:cubicBezTo>
                    <a:cubicBezTo>
                      <a:pt x="933" y="1261"/>
                      <a:pt x="931" y="1343"/>
                      <a:pt x="928" y="1382"/>
                    </a:cubicBezTo>
                    <a:cubicBezTo>
                      <a:pt x="914" y="1382"/>
                      <a:pt x="900" y="1382"/>
                      <a:pt x="886" y="1382"/>
                    </a:cubicBezTo>
                    <a:cubicBezTo>
                      <a:pt x="885" y="1354"/>
                      <a:pt x="884" y="1282"/>
                      <a:pt x="884" y="1187"/>
                    </a:cubicBezTo>
                    <a:cubicBezTo>
                      <a:pt x="882" y="921"/>
                      <a:pt x="881" y="483"/>
                      <a:pt x="881" y="385"/>
                    </a:cubicBezTo>
                    <a:cubicBezTo>
                      <a:pt x="881" y="246"/>
                      <a:pt x="751" y="200"/>
                      <a:pt x="645" y="231"/>
                    </a:cubicBezTo>
                    <a:cubicBezTo>
                      <a:pt x="573" y="252"/>
                      <a:pt x="512" y="308"/>
                      <a:pt x="512" y="394"/>
                    </a:cubicBezTo>
                    <a:cubicBezTo>
                      <a:pt x="512" y="460"/>
                      <a:pt x="515" y="1250"/>
                      <a:pt x="517" y="1411"/>
                    </a:cubicBezTo>
                    <a:cubicBezTo>
                      <a:pt x="487" y="1415"/>
                      <a:pt x="456" y="1418"/>
                      <a:pt x="425" y="1423"/>
                    </a:cubicBezTo>
                    <a:cubicBezTo>
                      <a:pt x="421" y="1276"/>
                      <a:pt x="421" y="1276"/>
                      <a:pt x="421" y="1276"/>
                    </a:cubicBezTo>
                    <a:cubicBezTo>
                      <a:pt x="419" y="1211"/>
                      <a:pt x="419" y="1211"/>
                      <a:pt x="419" y="1211"/>
                    </a:cubicBezTo>
                    <a:cubicBezTo>
                      <a:pt x="421" y="1209"/>
                      <a:pt x="423" y="1208"/>
                      <a:pt x="425" y="1207"/>
                    </a:cubicBezTo>
                    <a:cubicBezTo>
                      <a:pt x="423" y="1194"/>
                      <a:pt x="421" y="1181"/>
                      <a:pt x="420" y="1167"/>
                    </a:cubicBezTo>
                    <a:cubicBezTo>
                      <a:pt x="403" y="983"/>
                      <a:pt x="400" y="934"/>
                      <a:pt x="387" y="747"/>
                    </a:cubicBezTo>
                    <a:cubicBezTo>
                      <a:pt x="385" y="722"/>
                      <a:pt x="384" y="696"/>
                      <a:pt x="382" y="672"/>
                    </a:cubicBezTo>
                    <a:cubicBezTo>
                      <a:pt x="379" y="632"/>
                      <a:pt x="370" y="599"/>
                      <a:pt x="357" y="572"/>
                    </a:cubicBezTo>
                    <a:cubicBezTo>
                      <a:pt x="271" y="395"/>
                      <a:pt x="0" y="477"/>
                      <a:pt x="6" y="656"/>
                    </a:cubicBezTo>
                    <a:cubicBezTo>
                      <a:pt x="8" y="730"/>
                      <a:pt x="14" y="842"/>
                      <a:pt x="21" y="971"/>
                    </a:cubicBezTo>
                    <a:cubicBezTo>
                      <a:pt x="28" y="1097"/>
                      <a:pt x="29" y="1078"/>
                      <a:pt x="39" y="1214"/>
                    </a:cubicBezTo>
                    <a:cubicBezTo>
                      <a:pt x="39" y="1215"/>
                      <a:pt x="41" y="1348"/>
                      <a:pt x="55" y="1537"/>
                    </a:cubicBezTo>
                    <a:cubicBezTo>
                      <a:pt x="66" y="1691"/>
                      <a:pt x="85" y="1883"/>
                      <a:pt x="117" y="2071"/>
                    </a:cubicBezTo>
                    <a:cubicBezTo>
                      <a:pt x="116" y="2071"/>
                      <a:pt x="116" y="2071"/>
                      <a:pt x="116" y="2071"/>
                    </a:cubicBezTo>
                    <a:cubicBezTo>
                      <a:pt x="141" y="2437"/>
                      <a:pt x="141" y="2437"/>
                      <a:pt x="141" y="2437"/>
                    </a:cubicBezTo>
                    <a:cubicBezTo>
                      <a:pt x="141" y="2594"/>
                      <a:pt x="269" y="2722"/>
                      <a:pt x="426" y="2722"/>
                    </a:cubicBezTo>
                    <a:cubicBezTo>
                      <a:pt x="1535" y="2722"/>
                      <a:pt x="1535" y="2722"/>
                      <a:pt x="1535" y="2722"/>
                    </a:cubicBezTo>
                    <a:cubicBezTo>
                      <a:pt x="1569" y="2722"/>
                      <a:pt x="1601" y="2703"/>
                      <a:pt x="1618" y="2673"/>
                    </a:cubicBezTo>
                    <a:cubicBezTo>
                      <a:pt x="1699" y="2472"/>
                      <a:pt x="1699" y="2472"/>
                      <a:pt x="1699" y="2472"/>
                    </a:cubicBezTo>
                    <a:cubicBezTo>
                      <a:pt x="1754" y="2404"/>
                      <a:pt x="1818" y="2319"/>
                      <a:pt x="1869" y="2237"/>
                    </a:cubicBezTo>
                    <a:cubicBezTo>
                      <a:pt x="2017" y="1994"/>
                      <a:pt x="2247" y="1740"/>
                      <a:pt x="2378" y="1579"/>
                    </a:cubicBezTo>
                    <a:cubicBezTo>
                      <a:pt x="2437" y="1507"/>
                      <a:pt x="2284" y="1291"/>
                      <a:pt x="2134" y="1392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5" name="Freeform 347"/>
              <p:cNvSpPr/>
              <p:nvPr/>
            </p:nvSpPr>
            <p:spPr bwMode="auto">
              <a:xfrm>
                <a:off x="10099820" y="5030592"/>
                <a:ext cx="924355" cy="1072768"/>
              </a:xfrm>
              <a:custGeom>
                <a:avLst/>
                <a:gdLst>
                  <a:gd name="T0" fmla="*/ 322 w 2614"/>
                  <a:gd name="T1" fmla="*/ 1286 h 3030"/>
                  <a:gd name="T2" fmla="*/ 571 w 2614"/>
                  <a:gd name="T3" fmla="*/ 1659 h 3030"/>
                  <a:gd name="T4" fmla="*/ 650 w 2614"/>
                  <a:gd name="T5" fmla="*/ 1719 h 3030"/>
                  <a:gd name="T6" fmla="*/ 692 w 2614"/>
                  <a:gd name="T7" fmla="*/ 1455 h 3030"/>
                  <a:gd name="T8" fmla="*/ 853 w 2614"/>
                  <a:gd name="T9" fmla="*/ 419 h 3030"/>
                  <a:gd name="T10" fmla="*/ 872 w 2614"/>
                  <a:gd name="T11" fmla="*/ 297 h 3030"/>
                  <a:gd name="T12" fmla="*/ 1248 w 2614"/>
                  <a:gd name="T13" fmla="*/ 311 h 3030"/>
                  <a:gd name="T14" fmla="*/ 1104 w 2614"/>
                  <a:gd name="T15" fmla="*/ 1289 h 3030"/>
                  <a:gd name="T16" fmla="*/ 1070 w 2614"/>
                  <a:gd name="T17" fmla="*/ 1507 h 3030"/>
                  <a:gd name="T18" fmla="*/ 1130 w 2614"/>
                  <a:gd name="T19" fmla="*/ 1507 h 3030"/>
                  <a:gd name="T20" fmla="*/ 1383 w 2614"/>
                  <a:gd name="T21" fmla="*/ 401 h 3030"/>
                  <a:gd name="T22" fmla="*/ 1730 w 2614"/>
                  <a:gd name="T23" fmla="*/ 370 h 3030"/>
                  <a:gd name="T24" fmla="*/ 1745 w 2614"/>
                  <a:gd name="T25" fmla="*/ 473 h 3030"/>
                  <a:gd name="T26" fmla="*/ 1542 w 2614"/>
                  <a:gd name="T27" fmla="*/ 1350 h 3030"/>
                  <a:gd name="T28" fmla="*/ 1494 w 2614"/>
                  <a:gd name="T29" fmla="*/ 1569 h 3030"/>
                  <a:gd name="T30" fmla="*/ 1535 w 2614"/>
                  <a:gd name="T31" fmla="*/ 1581 h 3030"/>
                  <a:gd name="T32" fmla="*/ 1584 w 2614"/>
                  <a:gd name="T33" fmla="*/ 1392 h 3030"/>
                  <a:gd name="T34" fmla="*/ 1782 w 2614"/>
                  <a:gd name="T35" fmla="*/ 614 h 3030"/>
                  <a:gd name="T36" fmla="*/ 2049 w 2614"/>
                  <a:gd name="T37" fmla="*/ 523 h 3030"/>
                  <a:gd name="T38" fmla="*/ 2137 w 2614"/>
                  <a:gd name="T39" fmla="*/ 713 h 3030"/>
                  <a:gd name="T40" fmla="*/ 1885 w 2614"/>
                  <a:gd name="T41" fmla="*/ 1698 h 3030"/>
                  <a:gd name="T42" fmla="*/ 1972 w 2614"/>
                  <a:gd name="T43" fmla="*/ 1732 h 3030"/>
                  <a:gd name="T44" fmla="*/ 2011 w 2614"/>
                  <a:gd name="T45" fmla="*/ 1591 h 3030"/>
                  <a:gd name="T46" fmla="*/ 2029 w 2614"/>
                  <a:gd name="T47" fmla="*/ 1528 h 3030"/>
                  <a:gd name="T48" fmla="*/ 2025 w 2614"/>
                  <a:gd name="T49" fmla="*/ 1523 h 3030"/>
                  <a:gd name="T50" fmla="*/ 2039 w 2614"/>
                  <a:gd name="T51" fmla="*/ 1485 h 3030"/>
                  <a:gd name="T52" fmla="*/ 2173 w 2614"/>
                  <a:gd name="T53" fmla="*/ 1086 h 3030"/>
                  <a:gd name="T54" fmla="*/ 2196 w 2614"/>
                  <a:gd name="T55" fmla="*/ 1014 h 3030"/>
                  <a:gd name="T56" fmla="*/ 2245 w 2614"/>
                  <a:gd name="T57" fmla="*/ 924 h 3030"/>
                  <a:gd name="T58" fmla="*/ 2565 w 2614"/>
                  <a:gd name="T59" fmla="*/ 1090 h 3030"/>
                  <a:gd name="T60" fmla="*/ 2474 w 2614"/>
                  <a:gd name="T61" fmla="*/ 1392 h 3030"/>
                  <a:gd name="T62" fmla="*/ 2397 w 2614"/>
                  <a:gd name="T63" fmla="*/ 1624 h 3030"/>
                  <a:gd name="T64" fmla="*/ 2303 w 2614"/>
                  <a:gd name="T65" fmla="*/ 1933 h 3030"/>
                  <a:gd name="T66" fmla="*/ 2113 w 2614"/>
                  <a:gd name="T67" fmla="*/ 2436 h 3030"/>
                  <a:gd name="T68" fmla="*/ 2113 w 2614"/>
                  <a:gd name="T69" fmla="*/ 2436 h 3030"/>
                  <a:gd name="T70" fmla="*/ 2000 w 2614"/>
                  <a:gd name="T71" fmla="*/ 2785 h 3030"/>
                  <a:gd name="T72" fmla="*/ 1654 w 2614"/>
                  <a:gd name="T73" fmla="*/ 2992 h 3030"/>
                  <a:gd name="T74" fmla="*/ 579 w 2614"/>
                  <a:gd name="T75" fmla="*/ 2722 h 3030"/>
                  <a:gd name="T76" fmla="*/ 510 w 2614"/>
                  <a:gd name="T77" fmla="*/ 2654 h 3030"/>
                  <a:gd name="T78" fmla="*/ 480 w 2614"/>
                  <a:gd name="T79" fmla="*/ 2439 h 3030"/>
                  <a:gd name="T80" fmla="*/ 373 w 2614"/>
                  <a:gd name="T81" fmla="*/ 2170 h 3030"/>
                  <a:gd name="T82" fmla="*/ 39 w 2614"/>
                  <a:gd name="T83" fmla="*/ 1408 h 3030"/>
                  <a:gd name="T84" fmla="*/ 322 w 2614"/>
                  <a:gd name="T85" fmla="*/ 1286 h 3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14" h="3030">
                    <a:moveTo>
                      <a:pt x="322" y="1286"/>
                    </a:moveTo>
                    <a:cubicBezTo>
                      <a:pt x="444" y="1420"/>
                      <a:pt x="468" y="1530"/>
                      <a:pt x="571" y="1659"/>
                    </a:cubicBezTo>
                    <a:cubicBezTo>
                      <a:pt x="605" y="1703"/>
                      <a:pt x="631" y="1720"/>
                      <a:pt x="650" y="1719"/>
                    </a:cubicBezTo>
                    <a:cubicBezTo>
                      <a:pt x="663" y="1642"/>
                      <a:pt x="677" y="1552"/>
                      <a:pt x="692" y="1455"/>
                    </a:cubicBezTo>
                    <a:cubicBezTo>
                      <a:pt x="748" y="1098"/>
                      <a:pt x="818" y="648"/>
                      <a:pt x="853" y="419"/>
                    </a:cubicBezTo>
                    <a:cubicBezTo>
                      <a:pt x="862" y="364"/>
                      <a:pt x="868" y="322"/>
                      <a:pt x="872" y="297"/>
                    </a:cubicBezTo>
                    <a:cubicBezTo>
                      <a:pt x="917" y="0"/>
                      <a:pt x="1271" y="106"/>
                      <a:pt x="1248" y="311"/>
                    </a:cubicBezTo>
                    <a:cubicBezTo>
                      <a:pt x="1238" y="406"/>
                      <a:pt x="1171" y="850"/>
                      <a:pt x="1104" y="1289"/>
                    </a:cubicBezTo>
                    <a:cubicBezTo>
                      <a:pt x="1092" y="1362"/>
                      <a:pt x="1081" y="1436"/>
                      <a:pt x="1070" y="1507"/>
                    </a:cubicBezTo>
                    <a:cubicBezTo>
                      <a:pt x="1088" y="1506"/>
                      <a:pt x="1108" y="1506"/>
                      <a:pt x="1130" y="1507"/>
                    </a:cubicBezTo>
                    <a:cubicBezTo>
                      <a:pt x="1152" y="1397"/>
                      <a:pt x="1359" y="539"/>
                      <a:pt x="1383" y="401"/>
                    </a:cubicBezTo>
                    <a:cubicBezTo>
                      <a:pt x="1416" y="213"/>
                      <a:pt x="1660" y="240"/>
                      <a:pt x="1730" y="370"/>
                    </a:cubicBezTo>
                    <a:cubicBezTo>
                      <a:pt x="1745" y="400"/>
                      <a:pt x="1752" y="434"/>
                      <a:pt x="1745" y="473"/>
                    </a:cubicBezTo>
                    <a:cubicBezTo>
                      <a:pt x="1737" y="521"/>
                      <a:pt x="1614" y="1036"/>
                      <a:pt x="1542" y="1350"/>
                    </a:cubicBezTo>
                    <a:cubicBezTo>
                      <a:pt x="1519" y="1451"/>
                      <a:pt x="1501" y="1532"/>
                      <a:pt x="1494" y="1569"/>
                    </a:cubicBezTo>
                    <a:cubicBezTo>
                      <a:pt x="1507" y="1573"/>
                      <a:pt x="1521" y="1577"/>
                      <a:pt x="1535" y="1581"/>
                    </a:cubicBezTo>
                    <a:cubicBezTo>
                      <a:pt x="1542" y="1554"/>
                      <a:pt x="1560" y="1483"/>
                      <a:pt x="1584" y="1392"/>
                    </a:cubicBezTo>
                    <a:cubicBezTo>
                      <a:pt x="1650" y="1134"/>
                      <a:pt x="1758" y="709"/>
                      <a:pt x="1782" y="614"/>
                    </a:cubicBezTo>
                    <a:cubicBezTo>
                      <a:pt x="1816" y="480"/>
                      <a:pt x="1953" y="467"/>
                      <a:pt x="2049" y="523"/>
                    </a:cubicBezTo>
                    <a:cubicBezTo>
                      <a:pt x="2113" y="560"/>
                      <a:pt x="2158" y="630"/>
                      <a:pt x="2137" y="713"/>
                    </a:cubicBezTo>
                    <a:cubicBezTo>
                      <a:pt x="2121" y="777"/>
                      <a:pt x="1927" y="1543"/>
                      <a:pt x="1885" y="1698"/>
                    </a:cubicBezTo>
                    <a:cubicBezTo>
                      <a:pt x="1913" y="1709"/>
                      <a:pt x="1942" y="1720"/>
                      <a:pt x="1972" y="1732"/>
                    </a:cubicBezTo>
                    <a:cubicBezTo>
                      <a:pt x="2011" y="1591"/>
                      <a:pt x="2011" y="1591"/>
                      <a:pt x="2011" y="1591"/>
                    </a:cubicBezTo>
                    <a:cubicBezTo>
                      <a:pt x="2029" y="1528"/>
                      <a:pt x="2029" y="1528"/>
                      <a:pt x="2029" y="1528"/>
                    </a:cubicBezTo>
                    <a:cubicBezTo>
                      <a:pt x="2028" y="1526"/>
                      <a:pt x="2026" y="1524"/>
                      <a:pt x="2025" y="1523"/>
                    </a:cubicBezTo>
                    <a:cubicBezTo>
                      <a:pt x="2029" y="1511"/>
                      <a:pt x="2034" y="1499"/>
                      <a:pt x="2039" y="1485"/>
                    </a:cubicBezTo>
                    <a:cubicBezTo>
                      <a:pt x="2100" y="1311"/>
                      <a:pt x="2115" y="1264"/>
                      <a:pt x="2173" y="1086"/>
                    </a:cubicBezTo>
                    <a:cubicBezTo>
                      <a:pt x="2181" y="1062"/>
                      <a:pt x="2189" y="1038"/>
                      <a:pt x="2196" y="1014"/>
                    </a:cubicBezTo>
                    <a:cubicBezTo>
                      <a:pt x="2209" y="976"/>
                      <a:pt x="2225" y="947"/>
                      <a:pt x="2245" y="924"/>
                    </a:cubicBezTo>
                    <a:cubicBezTo>
                      <a:pt x="2371" y="773"/>
                      <a:pt x="2614" y="918"/>
                      <a:pt x="2565" y="1090"/>
                    </a:cubicBezTo>
                    <a:cubicBezTo>
                      <a:pt x="2545" y="1162"/>
                      <a:pt x="2512" y="1269"/>
                      <a:pt x="2474" y="1392"/>
                    </a:cubicBezTo>
                    <a:cubicBezTo>
                      <a:pt x="2436" y="1513"/>
                      <a:pt x="2439" y="1494"/>
                      <a:pt x="2397" y="1624"/>
                    </a:cubicBezTo>
                    <a:cubicBezTo>
                      <a:pt x="2396" y="1625"/>
                      <a:pt x="2362" y="1753"/>
                      <a:pt x="2303" y="1933"/>
                    </a:cubicBezTo>
                    <a:cubicBezTo>
                      <a:pt x="2254" y="2080"/>
                      <a:pt x="2189" y="2262"/>
                      <a:pt x="2113" y="2436"/>
                    </a:cubicBezTo>
                    <a:cubicBezTo>
                      <a:pt x="2113" y="2436"/>
                      <a:pt x="2113" y="2436"/>
                      <a:pt x="2113" y="2436"/>
                    </a:cubicBezTo>
                    <a:cubicBezTo>
                      <a:pt x="2000" y="2785"/>
                      <a:pt x="2000" y="2785"/>
                      <a:pt x="2000" y="2785"/>
                    </a:cubicBezTo>
                    <a:cubicBezTo>
                      <a:pt x="1961" y="2938"/>
                      <a:pt x="1806" y="3030"/>
                      <a:pt x="1654" y="2992"/>
                    </a:cubicBezTo>
                    <a:cubicBezTo>
                      <a:pt x="579" y="2722"/>
                      <a:pt x="579" y="2722"/>
                      <a:pt x="579" y="2722"/>
                    </a:cubicBezTo>
                    <a:cubicBezTo>
                      <a:pt x="545" y="2713"/>
                      <a:pt x="519" y="2687"/>
                      <a:pt x="510" y="2654"/>
                    </a:cubicBezTo>
                    <a:cubicBezTo>
                      <a:pt x="480" y="2439"/>
                      <a:pt x="480" y="2439"/>
                      <a:pt x="480" y="2439"/>
                    </a:cubicBezTo>
                    <a:cubicBezTo>
                      <a:pt x="444" y="2360"/>
                      <a:pt x="402" y="2262"/>
                      <a:pt x="373" y="2170"/>
                    </a:cubicBezTo>
                    <a:cubicBezTo>
                      <a:pt x="288" y="1898"/>
                      <a:pt x="127" y="1596"/>
                      <a:pt x="39" y="1408"/>
                    </a:cubicBezTo>
                    <a:cubicBezTo>
                      <a:pt x="0" y="1324"/>
                      <a:pt x="200" y="1151"/>
                      <a:pt x="322" y="1286"/>
                    </a:cubicBezTo>
                    <a:close/>
                  </a:path>
                </a:pathLst>
              </a:custGeom>
              <a:solidFill>
                <a:srgbClr val="F5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8" name="Freeform 350"/>
              <p:cNvSpPr/>
              <p:nvPr/>
            </p:nvSpPr>
            <p:spPr bwMode="auto">
              <a:xfrm>
                <a:off x="10365995" y="6179180"/>
                <a:ext cx="416202" cy="432334"/>
              </a:xfrm>
              <a:custGeom>
                <a:avLst/>
                <a:gdLst>
                  <a:gd name="T0" fmla="*/ 1065 w 1176"/>
                  <a:gd name="T1" fmla="*/ 189 h 1220"/>
                  <a:gd name="T2" fmla="*/ 312 w 1176"/>
                  <a:gd name="T3" fmla="*/ 0 h 1220"/>
                  <a:gd name="T4" fmla="*/ 0 w 1176"/>
                  <a:gd name="T5" fmla="*/ 1220 h 1220"/>
                  <a:gd name="T6" fmla="*/ 1047 w 1176"/>
                  <a:gd name="T7" fmla="*/ 760 h 1220"/>
                  <a:gd name="T8" fmla="*/ 1165 w 1176"/>
                  <a:gd name="T9" fmla="*/ 302 h 1220"/>
                  <a:gd name="T10" fmla="*/ 1065 w 1176"/>
                  <a:gd name="T11" fmla="*/ 189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6" h="1220">
                    <a:moveTo>
                      <a:pt x="1065" y="189"/>
                    </a:moveTo>
                    <a:cubicBezTo>
                      <a:pt x="312" y="0"/>
                      <a:pt x="312" y="0"/>
                      <a:pt x="312" y="0"/>
                    </a:cubicBezTo>
                    <a:cubicBezTo>
                      <a:pt x="0" y="1220"/>
                      <a:pt x="0" y="1220"/>
                      <a:pt x="0" y="1220"/>
                    </a:cubicBezTo>
                    <a:cubicBezTo>
                      <a:pt x="359" y="1088"/>
                      <a:pt x="709" y="934"/>
                      <a:pt x="1047" y="760"/>
                    </a:cubicBezTo>
                    <a:cubicBezTo>
                      <a:pt x="1165" y="302"/>
                      <a:pt x="1165" y="302"/>
                      <a:pt x="1165" y="302"/>
                    </a:cubicBezTo>
                    <a:cubicBezTo>
                      <a:pt x="1176" y="256"/>
                      <a:pt x="1131" y="205"/>
                      <a:pt x="1065" y="189"/>
                    </a:cubicBezTo>
                    <a:close/>
                  </a:path>
                </a:pathLst>
              </a:custGeom>
              <a:solidFill>
                <a:srgbClr val="616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9" name="Freeform 351"/>
              <p:cNvSpPr/>
              <p:nvPr/>
            </p:nvSpPr>
            <p:spPr bwMode="auto">
              <a:xfrm>
                <a:off x="10009481" y="6106586"/>
                <a:ext cx="466211" cy="613010"/>
              </a:xfrm>
              <a:custGeom>
                <a:avLst/>
                <a:gdLst>
                  <a:gd name="T0" fmla="*/ 1319 w 1319"/>
                  <a:gd name="T1" fmla="*/ 206 h 1734"/>
                  <a:gd name="T2" fmla="*/ 566 w 1319"/>
                  <a:gd name="T3" fmla="*/ 17 h 1734"/>
                  <a:gd name="T4" fmla="*/ 425 w 1319"/>
                  <a:gd name="T5" fmla="*/ 69 h 1734"/>
                  <a:gd name="T6" fmla="*/ 0 w 1319"/>
                  <a:gd name="T7" fmla="*/ 1734 h 1734"/>
                  <a:gd name="T8" fmla="*/ 1007 w 1319"/>
                  <a:gd name="T9" fmla="*/ 1426 h 1734"/>
                  <a:gd name="T10" fmla="*/ 1319 w 1319"/>
                  <a:gd name="T11" fmla="*/ 206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9" h="1734">
                    <a:moveTo>
                      <a:pt x="1319" y="206"/>
                    </a:moveTo>
                    <a:cubicBezTo>
                      <a:pt x="566" y="17"/>
                      <a:pt x="566" y="17"/>
                      <a:pt x="566" y="17"/>
                    </a:cubicBezTo>
                    <a:cubicBezTo>
                      <a:pt x="500" y="0"/>
                      <a:pt x="437" y="23"/>
                      <a:pt x="425" y="69"/>
                    </a:cubicBezTo>
                    <a:cubicBezTo>
                      <a:pt x="0" y="1734"/>
                      <a:pt x="0" y="1734"/>
                      <a:pt x="0" y="1734"/>
                    </a:cubicBezTo>
                    <a:cubicBezTo>
                      <a:pt x="343" y="1650"/>
                      <a:pt x="679" y="1547"/>
                      <a:pt x="1007" y="1426"/>
                    </a:cubicBezTo>
                    <a:lnTo>
                      <a:pt x="1319" y="206"/>
                    </a:lnTo>
                    <a:close/>
                  </a:path>
                </a:pathLst>
              </a:custGeom>
              <a:solidFill>
                <a:srgbClr val="8281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0" name="Freeform 352"/>
              <p:cNvSpPr/>
              <p:nvPr/>
            </p:nvSpPr>
            <p:spPr bwMode="auto">
              <a:xfrm>
                <a:off x="10625718" y="6332432"/>
                <a:ext cx="96791" cy="96791"/>
              </a:xfrm>
              <a:custGeom>
                <a:avLst/>
                <a:gdLst>
                  <a:gd name="T0" fmla="*/ 258 w 274"/>
                  <a:gd name="T1" fmla="*/ 167 h 274"/>
                  <a:gd name="T2" fmla="*/ 107 w 274"/>
                  <a:gd name="T3" fmla="*/ 257 h 274"/>
                  <a:gd name="T4" fmla="*/ 17 w 274"/>
                  <a:gd name="T5" fmla="*/ 106 h 274"/>
                  <a:gd name="T6" fmla="*/ 168 w 274"/>
                  <a:gd name="T7" fmla="*/ 16 h 274"/>
                  <a:gd name="T8" fmla="*/ 258 w 274"/>
                  <a:gd name="T9" fmla="*/ 16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" h="274">
                    <a:moveTo>
                      <a:pt x="258" y="167"/>
                    </a:moveTo>
                    <a:cubicBezTo>
                      <a:pt x="241" y="233"/>
                      <a:pt x="174" y="274"/>
                      <a:pt x="107" y="257"/>
                    </a:cubicBezTo>
                    <a:cubicBezTo>
                      <a:pt x="41" y="240"/>
                      <a:pt x="0" y="173"/>
                      <a:pt x="17" y="106"/>
                    </a:cubicBezTo>
                    <a:cubicBezTo>
                      <a:pt x="34" y="40"/>
                      <a:pt x="101" y="0"/>
                      <a:pt x="168" y="16"/>
                    </a:cubicBezTo>
                    <a:cubicBezTo>
                      <a:pt x="234" y="33"/>
                      <a:pt x="274" y="100"/>
                      <a:pt x="258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Oval 675"/>
              <p:cNvSpPr>
                <a:spLocks noChangeArrowheads="1"/>
              </p:cNvSpPr>
              <p:nvPr/>
            </p:nvSpPr>
            <p:spPr bwMode="auto">
              <a:xfrm>
                <a:off x="8281760" y="6213057"/>
                <a:ext cx="87112" cy="871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675" name="文本框 674"/>
          <p:cNvSpPr txBox="1"/>
          <p:nvPr/>
        </p:nvSpPr>
        <p:spPr>
          <a:xfrm>
            <a:off x="440694" y="2642881"/>
            <a:ext cx="6360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+mn-ea"/>
                <a:sym typeface="+mn-lt"/>
              </a:rPr>
              <a:t>感谢聆听</a:t>
            </a:r>
            <a:endParaRPr lang="zh-CN" altLang="en-US" sz="96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+mn-ea"/>
              <a:sym typeface="+mn-lt"/>
            </a:endParaRPr>
          </a:p>
        </p:txBody>
      </p:sp>
      <p:sp>
        <p:nvSpPr>
          <p:cNvPr id="694" name="椭圆 693"/>
          <p:cNvSpPr/>
          <p:nvPr/>
        </p:nvSpPr>
        <p:spPr>
          <a:xfrm>
            <a:off x="1141964" y="161859"/>
            <a:ext cx="252000" cy="252000"/>
          </a:xfrm>
          <a:prstGeom prst="ellipse">
            <a:avLst/>
          </a:prstGeom>
          <a:solidFill>
            <a:srgbClr val="58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5" name="椭圆 694"/>
          <p:cNvSpPr/>
          <p:nvPr/>
        </p:nvSpPr>
        <p:spPr>
          <a:xfrm>
            <a:off x="692539" y="161859"/>
            <a:ext cx="252000" cy="252000"/>
          </a:xfrm>
          <a:prstGeom prst="ellipse">
            <a:avLst/>
          </a:prstGeom>
          <a:solidFill>
            <a:srgbClr val="A9B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6" name="椭圆 695"/>
          <p:cNvSpPr/>
          <p:nvPr/>
        </p:nvSpPr>
        <p:spPr>
          <a:xfrm>
            <a:off x="243114" y="161859"/>
            <a:ext cx="252000" cy="252000"/>
          </a:xfrm>
          <a:prstGeom prst="ellipse">
            <a:avLst/>
          </a:prstGeom>
          <a:solidFill>
            <a:srgbClr val="F3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7" name="椭圆 696"/>
          <p:cNvSpPr/>
          <p:nvPr/>
        </p:nvSpPr>
        <p:spPr>
          <a:xfrm>
            <a:off x="1591389" y="161859"/>
            <a:ext cx="252000" cy="252000"/>
          </a:xfrm>
          <a:prstGeom prst="ellipse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00" name="直接连接符 699"/>
          <p:cNvCxnSpPr/>
          <p:nvPr/>
        </p:nvCxnSpPr>
        <p:spPr>
          <a:xfrm>
            <a:off x="0" y="6572696"/>
            <a:ext cx="50292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" grpId="0"/>
      <p:bldP spid="694" grpId="0" animBg="1"/>
      <p:bldP spid="695" grpId="0" animBg="1"/>
      <p:bldP spid="696" grpId="0" animBg="1"/>
      <p:bldP spid="6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739900"/>
            <a:ext cx="5710431" cy="5119114"/>
            <a:chOff x="0" y="79375"/>
            <a:chExt cx="7512051" cy="6734176"/>
          </a:xfrm>
        </p:grpSpPr>
        <p:sp>
          <p:nvSpPr>
            <p:cNvPr id="3" name="Freeform 6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2189163" y="5287963"/>
              <a:ext cx="992188" cy="777875"/>
            </a:xfrm>
            <a:custGeom>
              <a:avLst/>
              <a:gdLst>
                <a:gd name="T0" fmla="*/ 0 w 625"/>
                <a:gd name="T1" fmla="*/ 92 h 490"/>
                <a:gd name="T2" fmla="*/ 540 w 625"/>
                <a:gd name="T3" fmla="*/ 0 h 490"/>
                <a:gd name="T4" fmla="*/ 625 w 625"/>
                <a:gd name="T5" fmla="*/ 490 h 490"/>
                <a:gd name="T6" fmla="*/ 0 w 625"/>
                <a:gd name="T7" fmla="*/ 9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490">
                  <a:moveTo>
                    <a:pt x="0" y="92"/>
                  </a:moveTo>
                  <a:lnTo>
                    <a:pt x="540" y="0"/>
                  </a:lnTo>
                  <a:lnTo>
                    <a:pt x="625" y="49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813" y="2711450"/>
              <a:ext cx="15875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2546350"/>
              <a:ext cx="149225" cy="210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815975"/>
              <a:ext cx="149225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550" y="857250"/>
              <a:ext cx="180975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860425"/>
              <a:ext cx="179388" cy="290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2974975"/>
              <a:ext cx="157163" cy="17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5"/>
            <p:cNvSpPr/>
            <p:nvPr/>
          </p:nvSpPr>
          <p:spPr bwMode="auto">
            <a:xfrm>
              <a:off x="1152525" y="4292600"/>
              <a:ext cx="747713" cy="709613"/>
            </a:xfrm>
            <a:custGeom>
              <a:avLst/>
              <a:gdLst>
                <a:gd name="T0" fmla="*/ 372 w 471"/>
                <a:gd name="T1" fmla="*/ 447 h 447"/>
                <a:gd name="T2" fmla="*/ 0 w 471"/>
                <a:gd name="T3" fmla="*/ 109 h 447"/>
                <a:gd name="T4" fmla="*/ 100 w 471"/>
                <a:gd name="T5" fmla="*/ 0 h 447"/>
                <a:gd name="T6" fmla="*/ 471 w 471"/>
                <a:gd name="T7" fmla="*/ 339 h 447"/>
                <a:gd name="T8" fmla="*/ 372 w 471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47">
                  <a:moveTo>
                    <a:pt x="372" y="447"/>
                  </a:moveTo>
                  <a:lnTo>
                    <a:pt x="0" y="109"/>
                  </a:lnTo>
                  <a:lnTo>
                    <a:pt x="100" y="0"/>
                  </a:lnTo>
                  <a:lnTo>
                    <a:pt x="471" y="339"/>
                  </a:lnTo>
                  <a:lnTo>
                    <a:pt x="372" y="44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1223963" y="3541713"/>
              <a:ext cx="1416050" cy="1404938"/>
            </a:xfrm>
            <a:custGeom>
              <a:avLst/>
              <a:gdLst>
                <a:gd name="T0" fmla="*/ 282 w 377"/>
                <a:gd name="T1" fmla="*/ 328 h 374"/>
                <a:gd name="T2" fmla="*/ 132 w 377"/>
                <a:gd name="T3" fmla="*/ 335 h 374"/>
                <a:gd name="T4" fmla="*/ 46 w 377"/>
                <a:gd name="T5" fmla="*/ 256 h 374"/>
                <a:gd name="T6" fmla="*/ 39 w 377"/>
                <a:gd name="T7" fmla="*/ 107 h 374"/>
                <a:gd name="T8" fmla="*/ 95 w 377"/>
                <a:gd name="T9" fmla="*/ 46 h 374"/>
                <a:gd name="T10" fmla="*/ 244 w 377"/>
                <a:gd name="T11" fmla="*/ 39 h 374"/>
                <a:gd name="T12" fmla="*/ 330 w 377"/>
                <a:gd name="T13" fmla="*/ 118 h 374"/>
                <a:gd name="T14" fmla="*/ 337 w 377"/>
                <a:gd name="T15" fmla="*/ 267 h 374"/>
                <a:gd name="T16" fmla="*/ 282 w 377"/>
                <a:gd name="T17" fmla="*/ 3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374">
                  <a:moveTo>
                    <a:pt x="282" y="328"/>
                  </a:moveTo>
                  <a:cubicBezTo>
                    <a:pt x="242" y="371"/>
                    <a:pt x="175" y="374"/>
                    <a:pt x="132" y="335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3" y="217"/>
                    <a:pt x="0" y="150"/>
                    <a:pt x="39" y="10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134" y="3"/>
                    <a:pt x="201" y="0"/>
                    <a:pt x="244" y="39"/>
                  </a:cubicBezTo>
                  <a:cubicBezTo>
                    <a:pt x="330" y="118"/>
                    <a:pt x="330" y="118"/>
                    <a:pt x="330" y="118"/>
                  </a:cubicBezTo>
                  <a:cubicBezTo>
                    <a:pt x="373" y="157"/>
                    <a:pt x="377" y="224"/>
                    <a:pt x="337" y="267"/>
                  </a:cubicBezTo>
                  <a:lnTo>
                    <a:pt x="282" y="328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1554163" y="2873375"/>
              <a:ext cx="995363" cy="1069975"/>
            </a:xfrm>
            <a:custGeom>
              <a:avLst/>
              <a:gdLst>
                <a:gd name="T0" fmla="*/ 74 w 265"/>
                <a:gd name="T1" fmla="*/ 263 h 285"/>
                <a:gd name="T2" fmla="*/ 15 w 265"/>
                <a:gd name="T3" fmla="*/ 271 h 285"/>
                <a:gd name="T4" fmla="*/ 18 w 265"/>
                <a:gd name="T5" fmla="*/ 212 h 285"/>
                <a:gd name="T6" fmla="*/ 191 w 265"/>
                <a:gd name="T7" fmla="*/ 22 h 285"/>
                <a:gd name="T8" fmla="*/ 249 w 265"/>
                <a:gd name="T9" fmla="*/ 14 h 285"/>
                <a:gd name="T10" fmla="*/ 247 w 265"/>
                <a:gd name="T11" fmla="*/ 73 h 285"/>
                <a:gd name="T12" fmla="*/ 74 w 265"/>
                <a:gd name="T13" fmla="*/ 2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85">
                  <a:moveTo>
                    <a:pt x="74" y="263"/>
                  </a:moveTo>
                  <a:cubicBezTo>
                    <a:pt x="57" y="281"/>
                    <a:pt x="31" y="285"/>
                    <a:pt x="15" y="271"/>
                  </a:cubicBezTo>
                  <a:cubicBezTo>
                    <a:pt x="0" y="257"/>
                    <a:pt x="1" y="230"/>
                    <a:pt x="18" y="21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208" y="4"/>
                    <a:pt x="234" y="0"/>
                    <a:pt x="249" y="14"/>
                  </a:cubicBezTo>
                  <a:cubicBezTo>
                    <a:pt x="265" y="28"/>
                    <a:pt x="264" y="55"/>
                    <a:pt x="247" y="73"/>
                  </a:cubicBezTo>
                  <a:lnTo>
                    <a:pt x="74" y="263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1881188" y="3387725"/>
              <a:ext cx="635000" cy="654050"/>
            </a:xfrm>
            <a:custGeom>
              <a:avLst/>
              <a:gdLst>
                <a:gd name="T0" fmla="*/ 67 w 169"/>
                <a:gd name="T1" fmla="*/ 162 h 174"/>
                <a:gd name="T2" fmla="*/ 20 w 169"/>
                <a:gd name="T3" fmla="*/ 159 h 174"/>
                <a:gd name="T4" fmla="*/ 11 w 169"/>
                <a:gd name="T5" fmla="*/ 111 h 174"/>
                <a:gd name="T6" fmla="*/ 102 w 169"/>
                <a:gd name="T7" fmla="*/ 12 h 174"/>
                <a:gd name="T8" fmla="*/ 150 w 169"/>
                <a:gd name="T9" fmla="*/ 16 h 174"/>
                <a:gd name="T10" fmla="*/ 158 w 169"/>
                <a:gd name="T11" fmla="*/ 63 h 174"/>
                <a:gd name="T12" fmla="*/ 67 w 169"/>
                <a:gd name="T13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74">
                  <a:moveTo>
                    <a:pt x="67" y="162"/>
                  </a:moveTo>
                  <a:cubicBezTo>
                    <a:pt x="56" y="174"/>
                    <a:pt x="35" y="173"/>
                    <a:pt x="20" y="159"/>
                  </a:cubicBezTo>
                  <a:cubicBezTo>
                    <a:pt x="4" y="145"/>
                    <a:pt x="0" y="123"/>
                    <a:pt x="11" y="1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13" y="0"/>
                    <a:pt x="134" y="2"/>
                    <a:pt x="150" y="16"/>
                  </a:cubicBezTo>
                  <a:cubicBezTo>
                    <a:pt x="165" y="30"/>
                    <a:pt x="169" y="51"/>
                    <a:pt x="158" y="63"/>
                  </a:cubicBezTo>
                  <a:lnTo>
                    <a:pt x="67" y="16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2125663" y="3613150"/>
              <a:ext cx="627063" cy="649288"/>
            </a:xfrm>
            <a:custGeom>
              <a:avLst/>
              <a:gdLst>
                <a:gd name="T0" fmla="*/ 67 w 167"/>
                <a:gd name="T1" fmla="*/ 161 h 173"/>
                <a:gd name="T2" fmla="*/ 19 w 167"/>
                <a:gd name="T3" fmla="*/ 157 h 173"/>
                <a:gd name="T4" fmla="*/ 10 w 167"/>
                <a:gd name="T5" fmla="*/ 110 h 173"/>
                <a:gd name="T6" fmla="*/ 100 w 167"/>
                <a:gd name="T7" fmla="*/ 12 h 173"/>
                <a:gd name="T8" fmla="*/ 148 w 167"/>
                <a:gd name="T9" fmla="*/ 16 h 173"/>
                <a:gd name="T10" fmla="*/ 156 w 167"/>
                <a:gd name="T11" fmla="*/ 63 h 173"/>
                <a:gd name="T12" fmla="*/ 67 w 167"/>
                <a:gd name="T13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73">
                  <a:moveTo>
                    <a:pt x="67" y="161"/>
                  </a:moveTo>
                  <a:cubicBezTo>
                    <a:pt x="56" y="173"/>
                    <a:pt x="34" y="171"/>
                    <a:pt x="19" y="157"/>
                  </a:cubicBezTo>
                  <a:cubicBezTo>
                    <a:pt x="3" y="143"/>
                    <a:pt x="0" y="122"/>
                    <a:pt x="10" y="1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11" y="0"/>
                    <a:pt x="132" y="2"/>
                    <a:pt x="148" y="16"/>
                  </a:cubicBezTo>
                  <a:cubicBezTo>
                    <a:pt x="163" y="30"/>
                    <a:pt x="167" y="51"/>
                    <a:pt x="156" y="63"/>
                  </a:cubicBezTo>
                  <a:lnTo>
                    <a:pt x="67" y="161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2365375" y="3948113"/>
              <a:ext cx="492125" cy="506413"/>
            </a:xfrm>
            <a:custGeom>
              <a:avLst/>
              <a:gdLst>
                <a:gd name="T0" fmla="*/ 52 w 131"/>
                <a:gd name="T1" fmla="*/ 126 h 135"/>
                <a:gd name="T2" fmla="*/ 15 w 131"/>
                <a:gd name="T3" fmla="*/ 123 h 135"/>
                <a:gd name="T4" fmla="*/ 8 w 131"/>
                <a:gd name="T5" fmla="*/ 86 h 135"/>
                <a:gd name="T6" fmla="*/ 78 w 131"/>
                <a:gd name="T7" fmla="*/ 9 h 135"/>
                <a:gd name="T8" fmla="*/ 116 w 131"/>
                <a:gd name="T9" fmla="*/ 12 h 135"/>
                <a:gd name="T10" fmla="*/ 122 w 131"/>
                <a:gd name="T11" fmla="*/ 49 h 135"/>
                <a:gd name="T12" fmla="*/ 52 w 131"/>
                <a:gd name="T13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5">
                  <a:moveTo>
                    <a:pt x="52" y="126"/>
                  </a:moveTo>
                  <a:cubicBezTo>
                    <a:pt x="44" y="135"/>
                    <a:pt x="27" y="134"/>
                    <a:pt x="15" y="123"/>
                  </a:cubicBezTo>
                  <a:cubicBezTo>
                    <a:pt x="3" y="112"/>
                    <a:pt x="0" y="95"/>
                    <a:pt x="8" y="8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7" y="0"/>
                    <a:pt x="104" y="1"/>
                    <a:pt x="116" y="12"/>
                  </a:cubicBezTo>
                  <a:cubicBezTo>
                    <a:pt x="128" y="23"/>
                    <a:pt x="131" y="40"/>
                    <a:pt x="122" y="49"/>
                  </a:cubicBezTo>
                  <a:lnTo>
                    <a:pt x="52" y="126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976313" y="4327525"/>
              <a:ext cx="909638" cy="855663"/>
            </a:xfrm>
            <a:custGeom>
              <a:avLst/>
              <a:gdLst>
                <a:gd name="T0" fmla="*/ 466 w 573"/>
                <a:gd name="T1" fmla="*/ 539 h 539"/>
                <a:gd name="T2" fmla="*/ 0 w 573"/>
                <a:gd name="T3" fmla="*/ 118 h 539"/>
                <a:gd name="T4" fmla="*/ 109 w 573"/>
                <a:gd name="T5" fmla="*/ 0 h 539"/>
                <a:gd name="T6" fmla="*/ 573 w 573"/>
                <a:gd name="T7" fmla="*/ 423 h 539"/>
                <a:gd name="T8" fmla="*/ 466 w 573"/>
                <a:gd name="T9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39">
                  <a:moveTo>
                    <a:pt x="466" y="539"/>
                  </a:moveTo>
                  <a:lnTo>
                    <a:pt x="0" y="118"/>
                  </a:lnTo>
                  <a:lnTo>
                    <a:pt x="109" y="0"/>
                  </a:lnTo>
                  <a:lnTo>
                    <a:pt x="573" y="423"/>
                  </a:lnTo>
                  <a:lnTo>
                    <a:pt x="466" y="5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1074738" y="4424363"/>
              <a:ext cx="138113" cy="142875"/>
            </a:xfrm>
            <a:custGeom>
              <a:avLst/>
              <a:gdLst>
                <a:gd name="T0" fmla="*/ 31 w 37"/>
                <a:gd name="T1" fmla="*/ 30 h 38"/>
                <a:gd name="T2" fmla="*/ 30 w 37"/>
                <a:gd name="T3" fmla="*/ 6 h 38"/>
                <a:gd name="T4" fmla="*/ 6 w 37"/>
                <a:gd name="T5" fmla="*/ 8 h 38"/>
                <a:gd name="T6" fmla="*/ 7 w 37"/>
                <a:gd name="T7" fmla="*/ 31 h 38"/>
                <a:gd name="T8" fmla="*/ 31 w 37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31" y="30"/>
                  </a:moveTo>
                  <a:cubicBezTo>
                    <a:pt x="37" y="23"/>
                    <a:pt x="37" y="13"/>
                    <a:pt x="30" y="6"/>
                  </a:cubicBezTo>
                  <a:cubicBezTo>
                    <a:pt x="23" y="0"/>
                    <a:pt x="12" y="1"/>
                    <a:pt x="6" y="8"/>
                  </a:cubicBezTo>
                  <a:cubicBezTo>
                    <a:pt x="0" y="14"/>
                    <a:pt x="0" y="25"/>
                    <a:pt x="7" y="31"/>
                  </a:cubicBezTo>
                  <a:cubicBezTo>
                    <a:pt x="14" y="38"/>
                    <a:pt x="25" y="37"/>
                    <a:pt x="31" y="3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0" y="4435475"/>
              <a:ext cx="1795463" cy="2378075"/>
            </a:xfrm>
            <a:custGeom>
              <a:avLst/>
              <a:gdLst>
                <a:gd name="T0" fmla="*/ 1131 w 1131"/>
                <a:gd name="T1" fmla="*/ 497 h 1498"/>
                <a:gd name="T2" fmla="*/ 206 w 1131"/>
                <a:gd name="T3" fmla="*/ 1498 h 1498"/>
                <a:gd name="T4" fmla="*/ 0 w 1131"/>
                <a:gd name="T5" fmla="*/ 1498 h 1498"/>
                <a:gd name="T6" fmla="*/ 0 w 1131"/>
                <a:gd name="T7" fmla="*/ 606 h 1498"/>
                <a:gd name="T8" fmla="*/ 584 w 1131"/>
                <a:gd name="T9" fmla="*/ 0 h 1498"/>
                <a:gd name="T10" fmla="*/ 1131 w 1131"/>
                <a:gd name="T11" fmla="*/ 497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" h="1498">
                  <a:moveTo>
                    <a:pt x="1131" y="497"/>
                  </a:moveTo>
                  <a:lnTo>
                    <a:pt x="206" y="1498"/>
                  </a:lnTo>
                  <a:lnTo>
                    <a:pt x="0" y="1498"/>
                  </a:lnTo>
                  <a:lnTo>
                    <a:pt x="0" y="606"/>
                  </a:lnTo>
                  <a:lnTo>
                    <a:pt x="584" y="0"/>
                  </a:lnTo>
                  <a:lnTo>
                    <a:pt x="1131" y="49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1820863" y="5133975"/>
              <a:ext cx="871538" cy="792163"/>
            </a:xfrm>
            <a:custGeom>
              <a:avLst/>
              <a:gdLst>
                <a:gd name="T0" fmla="*/ 0 w 549"/>
                <a:gd name="T1" fmla="*/ 0 h 499"/>
                <a:gd name="T2" fmla="*/ 549 w 549"/>
                <a:gd name="T3" fmla="*/ 0 h 499"/>
                <a:gd name="T4" fmla="*/ 549 w 549"/>
                <a:gd name="T5" fmla="*/ 499 h 499"/>
                <a:gd name="T6" fmla="*/ 0 w 549"/>
                <a:gd name="T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9" h="499">
                  <a:moveTo>
                    <a:pt x="0" y="0"/>
                  </a:moveTo>
                  <a:lnTo>
                    <a:pt x="549" y="0"/>
                  </a:lnTo>
                  <a:lnTo>
                    <a:pt x="549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3541713" y="1641475"/>
              <a:ext cx="280988" cy="341313"/>
            </a:xfrm>
            <a:custGeom>
              <a:avLst/>
              <a:gdLst>
                <a:gd name="T0" fmla="*/ 177 w 177"/>
                <a:gd name="T1" fmla="*/ 215 h 215"/>
                <a:gd name="T2" fmla="*/ 0 w 177"/>
                <a:gd name="T3" fmla="*/ 215 h 215"/>
                <a:gd name="T4" fmla="*/ 52 w 177"/>
                <a:gd name="T5" fmla="*/ 0 h 215"/>
                <a:gd name="T6" fmla="*/ 95 w 177"/>
                <a:gd name="T7" fmla="*/ 29 h 215"/>
                <a:gd name="T8" fmla="*/ 151 w 177"/>
                <a:gd name="T9" fmla="*/ 3 h 215"/>
                <a:gd name="T10" fmla="*/ 177 w 177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15">
                  <a:moveTo>
                    <a:pt x="177" y="215"/>
                  </a:moveTo>
                  <a:lnTo>
                    <a:pt x="0" y="215"/>
                  </a:lnTo>
                  <a:lnTo>
                    <a:pt x="52" y="0"/>
                  </a:lnTo>
                  <a:lnTo>
                    <a:pt x="95" y="29"/>
                  </a:lnTo>
                  <a:lnTo>
                    <a:pt x="151" y="3"/>
                  </a:lnTo>
                  <a:lnTo>
                    <a:pt x="177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3695700" y="4687888"/>
              <a:ext cx="26988" cy="7651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2271713" y="3847639"/>
              <a:ext cx="1376362" cy="210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3816350" y="3847639"/>
              <a:ext cx="1344613" cy="194137"/>
            </a:xfrm>
            <a:prstGeom prst="rect">
              <a:avLst/>
            </a:prstGeom>
            <a:solidFill>
              <a:srgbClr val="EF6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Rectangle 42"/>
            <p:cNvSpPr>
              <a:spLocks noChangeArrowheads="1"/>
            </p:cNvSpPr>
            <p:nvPr/>
          </p:nvSpPr>
          <p:spPr bwMode="auto">
            <a:xfrm>
              <a:off x="3816350" y="4687888"/>
              <a:ext cx="971550" cy="2254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2271713" y="4146550"/>
              <a:ext cx="2994025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Rectangle 52"/>
            <p:cNvSpPr>
              <a:spLocks noChangeArrowheads="1"/>
            </p:cNvSpPr>
            <p:nvPr/>
          </p:nvSpPr>
          <p:spPr bwMode="auto">
            <a:xfrm>
              <a:off x="2271713" y="4278313"/>
              <a:ext cx="2994025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Rectangle 53"/>
            <p:cNvSpPr>
              <a:spLocks noChangeArrowheads="1"/>
            </p:cNvSpPr>
            <p:nvPr/>
          </p:nvSpPr>
          <p:spPr bwMode="auto">
            <a:xfrm>
              <a:off x="2271713" y="4410075"/>
              <a:ext cx="2994025" cy="77788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2271713" y="4537075"/>
              <a:ext cx="14351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Rectangle 63"/>
            <p:cNvSpPr>
              <a:spLocks noChangeArrowheads="1"/>
            </p:cNvSpPr>
            <p:nvPr/>
          </p:nvSpPr>
          <p:spPr bwMode="auto">
            <a:xfrm>
              <a:off x="3816350" y="4979988"/>
              <a:ext cx="13208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Rectangle 64"/>
            <p:cNvSpPr>
              <a:spLocks noChangeArrowheads="1"/>
            </p:cNvSpPr>
            <p:nvPr/>
          </p:nvSpPr>
          <p:spPr bwMode="auto">
            <a:xfrm>
              <a:off x="3816350" y="5111750"/>
              <a:ext cx="1320800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Rectangle 65"/>
            <p:cNvSpPr>
              <a:spLocks noChangeArrowheads="1"/>
            </p:cNvSpPr>
            <p:nvPr/>
          </p:nvSpPr>
          <p:spPr bwMode="auto">
            <a:xfrm>
              <a:off x="3816350" y="5243513"/>
              <a:ext cx="1320800" cy="77788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Rectangle 66"/>
            <p:cNvSpPr>
              <a:spLocks noChangeArrowheads="1"/>
            </p:cNvSpPr>
            <p:nvPr/>
          </p:nvSpPr>
          <p:spPr bwMode="auto">
            <a:xfrm>
              <a:off x="3816350" y="5370513"/>
              <a:ext cx="660400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67"/>
            <p:cNvSpPr/>
            <p:nvPr/>
          </p:nvSpPr>
          <p:spPr bwMode="auto">
            <a:xfrm>
              <a:off x="1430338" y="3159125"/>
              <a:ext cx="763588" cy="912813"/>
            </a:xfrm>
            <a:custGeom>
              <a:avLst/>
              <a:gdLst>
                <a:gd name="T0" fmla="*/ 84 w 203"/>
                <a:gd name="T1" fmla="*/ 222 h 243"/>
                <a:gd name="T2" fmla="*/ 25 w 203"/>
                <a:gd name="T3" fmla="*/ 230 h 243"/>
                <a:gd name="T4" fmla="*/ 13 w 203"/>
                <a:gd name="T5" fmla="*/ 172 h 243"/>
                <a:gd name="T6" fmla="*/ 120 w 203"/>
                <a:gd name="T7" fmla="*/ 22 h 243"/>
                <a:gd name="T8" fmla="*/ 178 w 203"/>
                <a:gd name="T9" fmla="*/ 14 h 243"/>
                <a:gd name="T10" fmla="*/ 190 w 203"/>
                <a:gd name="T11" fmla="*/ 72 h 243"/>
                <a:gd name="T12" fmla="*/ 84 w 203"/>
                <a:gd name="T13" fmla="*/ 2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43">
                  <a:moveTo>
                    <a:pt x="84" y="222"/>
                  </a:moveTo>
                  <a:cubicBezTo>
                    <a:pt x="71" y="240"/>
                    <a:pt x="44" y="243"/>
                    <a:pt x="25" y="230"/>
                  </a:cubicBezTo>
                  <a:cubicBezTo>
                    <a:pt x="6" y="216"/>
                    <a:pt x="0" y="190"/>
                    <a:pt x="13" y="17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32" y="4"/>
                    <a:pt x="159" y="0"/>
                    <a:pt x="178" y="14"/>
                  </a:cubicBezTo>
                  <a:cubicBezTo>
                    <a:pt x="198" y="28"/>
                    <a:pt x="203" y="54"/>
                    <a:pt x="190" y="72"/>
                  </a:cubicBezTo>
                  <a:lnTo>
                    <a:pt x="84" y="22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68"/>
            <p:cNvSpPr/>
            <p:nvPr/>
          </p:nvSpPr>
          <p:spPr bwMode="auto">
            <a:xfrm>
              <a:off x="5997575" y="4383088"/>
              <a:ext cx="758825" cy="365125"/>
            </a:xfrm>
            <a:custGeom>
              <a:avLst/>
              <a:gdLst>
                <a:gd name="T0" fmla="*/ 478 w 478"/>
                <a:gd name="T1" fmla="*/ 133 h 230"/>
                <a:gd name="T2" fmla="*/ 29 w 478"/>
                <a:gd name="T3" fmla="*/ 230 h 230"/>
                <a:gd name="T4" fmla="*/ 0 w 478"/>
                <a:gd name="T5" fmla="*/ 97 h 230"/>
                <a:gd name="T6" fmla="*/ 450 w 478"/>
                <a:gd name="T7" fmla="*/ 0 h 230"/>
                <a:gd name="T8" fmla="*/ 478 w 478"/>
                <a:gd name="T9" fmla="*/ 1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230">
                  <a:moveTo>
                    <a:pt x="478" y="133"/>
                  </a:moveTo>
                  <a:lnTo>
                    <a:pt x="29" y="230"/>
                  </a:lnTo>
                  <a:lnTo>
                    <a:pt x="0" y="97"/>
                  </a:lnTo>
                  <a:lnTo>
                    <a:pt x="450" y="0"/>
                  </a:lnTo>
                  <a:lnTo>
                    <a:pt x="478" y="13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69"/>
            <p:cNvSpPr/>
            <p:nvPr/>
          </p:nvSpPr>
          <p:spPr bwMode="auto">
            <a:xfrm>
              <a:off x="5667375" y="3470275"/>
              <a:ext cx="1246188" cy="1157288"/>
            </a:xfrm>
            <a:custGeom>
              <a:avLst/>
              <a:gdLst>
                <a:gd name="T0" fmla="*/ 320 w 332"/>
                <a:gd name="T1" fmla="*/ 159 h 308"/>
                <a:gd name="T2" fmla="*/ 246 w 332"/>
                <a:gd name="T3" fmla="*/ 274 h 308"/>
                <a:gd name="T4" fmla="*/ 142 w 332"/>
                <a:gd name="T5" fmla="*/ 297 h 308"/>
                <a:gd name="T6" fmla="*/ 27 w 332"/>
                <a:gd name="T7" fmla="*/ 223 h 308"/>
                <a:gd name="T8" fmla="*/ 11 w 332"/>
                <a:gd name="T9" fmla="*/ 149 h 308"/>
                <a:gd name="T10" fmla="*/ 85 w 332"/>
                <a:gd name="T11" fmla="*/ 34 h 308"/>
                <a:gd name="T12" fmla="*/ 189 w 332"/>
                <a:gd name="T13" fmla="*/ 12 h 308"/>
                <a:gd name="T14" fmla="*/ 304 w 332"/>
                <a:gd name="T15" fmla="*/ 85 h 308"/>
                <a:gd name="T16" fmla="*/ 320 w 332"/>
                <a:gd name="T17" fmla="*/ 15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08">
                  <a:moveTo>
                    <a:pt x="320" y="159"/>
                  </a:moveTo>
                  <a:cubicBezTo>
                    <a:pt x="332" y="211"/>
                    <a:pt x="299" y="263"/>
                    <a:pt x="246" y="274"/>
                  </a:cubicBezTo>
                  <a:cubicBezTo>
                    <a:pt x="142" y="297"/>
                    <a:pt x="142" y="297"/>
                    <a:pt x="142" y="297"/>
                  </a:cubicBezTo>
                  <a:cubicBezTo>
                    <a:pt x="90" y="308"/>
                    <a:pt x="38" y="275"/>
                    <a:pt x="27" y="223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0" y="97"/>
                    <a:pt x="33" y="46"/>
                    <a:pt x="85" y="34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241" y="0"/>
                    <a:pt x="293" y="33"/>
                    <a:pt x="304" y="85"/>
                  </a:cubicBezTo>
                  <a:lnTo>
                    <a:pt x="320" y="159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70"/>
            <p:cNvSpPr/>
            <p:nvPr/>
          </p:nvSpPr>
          <p:spPr bwMode="auto">
            <a:xfrm>
              <a:off x="5491163" y="2917825"/>
              <a:ext cx="476250" cy="1195388"/>
            </a:xfrm>
            <a:custGeom>
              <a:avLst/>
              <a:gdLst>
                <a:gd name="T0" fmla="*/ 123 w 127"/>
                <a:gd name="T1" fmla="*/ 267 h 318"/>
                <a:gd name="T2" fmla="*/ 97 w 127"/>
                <a:gd name="T3" fmla="*/ 314 h 318"/>
                <a:gd name="T4" fmla="*/ 55 w 127"/>
                <a:gd name="T5" fmla="*/ 281 h 318"/>
                <a:gd name="T6" fmla="*/ 5 w 127"/>
                <a:gd name="T7" fmla="*/ 52 h 318"/>
                <a:gd name="T8" fmla="*/ 30 w 127"/>
                <a:gd name="T9" fmla="*/ 4 h 318"/>
                <a:gd name="T10" fmla="*/ 72 w 127"/>
                <a:gd name="T11" fmla="*/ 37 h 318"/>
                <a:gd name="T12" fmla="*/ 123 w 127"/>
                <a:gd name="T13" fmla="*/ 2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18">
                  <a:moveTo>
                    <a:pt x="123" y="267"/>
                  </a:moveTo>
                  <a:cubicBezTo>
                    <a:pt x="127" y="289"/>
                    <a:pt x="116" y="310"/>
                    <a:pt x="97" y="314"/>
                  </a:cubicBezTo>
                  <a:cubicBezTo>
                    <a:pt x="79" y="318"/>
                    <a:pt x="60" y="304"/>
                    <a:pt x="55" y="28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0" y="30"/>
                    <a:pt x="11" y="8"/>
                    <a:pt x="30" y="4"/>
                  </a:cubicBezTo>
                  <a:cubicBezTo>
                    <a:pt x="48" y="0"/>
                    <a:pt x="68" y="15"/>
                    <a:pt x="72" y="37"/>
                  </a:cubicBezTo>
                  <a:lnTo>
                    <a:pt x="123" y="26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71"/>
            <p:cNvSpPr/>
            <p:nvPr/>
          </p:nvSpPr>
          <p:spPr bwMode="auto">
            <a:xfrm>
              <a:off x="5307013" y="3805238"/>
              <a:ext cx="874713" cy="825500"/>
            </a:xfrm>
            <a:custGeom>
              <a:avLst/>
              <a:gdLst>
                <a:gd name="T0" fmla="*/ 215 w 233"/>
                <a:gd name="T1" fmla="*/ 141 h 220"/>
                <a:gd name="T2" fmla="*/ 217 w 233"/>
                <a:gd name="T3" fmla="*/ 200 h 220"/>
                <a:gd name="T4" fmla="*/ 158 w 233"/>
                <a:gd name="T5" fmla="*/ 205 h 220"/>
                <a:gd name="T6" fmla="*/ 18 w 233"/>
                <a:gd name="T7" fmla="*/ 79 h 220"/>
                <a:gd name="T8" fmla="*/ 15 w 233"/>
                <a:gd name="T9" fmla="*/ 19 h 220"/>
                <a:gd name="T10" fmla="*/ 75 w 233"/>
                <a:gd name="T11" fmla="*/ 15 h 220"/>
                <a:gd name="T12" fmla="*/ 215 w 233"/>
                <a:gd name="T13" fmla="*/ 14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20">
                  <a:moveTo>
                    <a:pt x="215" y="141"/>
                  </a:moveTo>
                  <a:cubicBezTo>
                    <a:pt x="232" y="156"/>
                    <a:pt x="233" y="183"/>
                    <a:pt x="217" y="200"/>
                  </a:cubicBezTo>
                  <a:cubicBezTo>
                    <a:pt x="201" y="218"/>
                    <a:pt x="175" y="220"/>
                    <a:pt x="158" y="205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" y="64"/>
                    <a:pt x="0" y="37"/>
                    <a:pt x="15" y="19"/>
                  </a:cubicBezTo>
                  <a:cubicBezTo>
                    <a:pt x="31" y="2"/>
                    <a:pt x="58" y="0"/>
                    <a:pt x="75" y="15"/>
                  </a:cubicBezTo>
                  <a:lnTo>
                    <a:pt x="215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72"/>
            <p:cNvSpPr/>
            <p:nvPr/>
          </p:nvSpPr>
          <p:spPr bwMode="auto">
            <a:xfrm>
              <a:off x="5848350" y="3230563"/>
              <a:ext cx="379413" cy="679450"/>
            </a:xfrm>
            <a:custGeom>
              <a:avLst/>
              <a:gdLst>
                <a:gd name="T0" fmla="*/ 97 w 101"/>
                <a:gd name="T1" fmla="*/ 143 h 181"/>
                <a:gd name="T2" fmla="*/ 69 w 101"/>
                <a:gd name="T3" fmla="*/ 177 h 181"/>
                <a:gd name="T4" fmla="*/ 30 w 101"/>
                <a:gd name="T5" fmla="*/ 158 h 181"/>
                <a:gd name="T6" fmla="*/ 3 w 101"/>
                <a:gd name="T7" fmla="*/ 38 h 181"/>
                <a:gd name="T8" fmla="*/ 31 w 101"/>
                <a:gd name="T9" fmla="*/ 4 h 181"/>
                <a:gd name="T10" fmla="*/ 71 w 101"/>
                <a:gd name="T11" fmla="*/ 23 h 181"/>
                <a:gd name="T12" fmla="*/ 97 w 101"/>
                <a:gd name="T1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81">
                  <a:moveTo>
                    <a:pt x="97" y="143"/>
                  </a:moveTo>
                  <a:cubicBezTo>
                    <a:pt x="101" y="158"/>
                    <a:pt x="88" y="173"/>
                    <a:pt x="69" y="177"/>
                  </a:cubicBezTo>
                  <a:cubicBezTo>
                    <a:pt x="50" y="181"/>
                    <a:pt x="33" y="172"/>
                    <a:pt x="30" y="15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23"/>
                    <a:pt x="13" y="8"/>
                    <a:pt x="31" y="4"/>
                  </a:cubicBezTo>
                  <a:cubicBezTo>
                    <a:pt x="50" y="0"/>
                    <a:pt x="68" y="9"/>
                    <a:pt x="71" y="23"/>
                  </a:cubicBezTo>
                  <a:lnTo>
                    <a:pt x="97" y="14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73"/>
            <p:cNvSpPr/>
            <p:nvPr/>
          </p:nvSpPr>
          <p:spPr bwMode="auto">
            <a:xfrm>
              <a:off x="6140450" y="3173413"/>
              <a:ext cx="376238" cy="673100"/>
            </a:xfrm>
            <a:custGeom>
              <a:avLst/>
              <a:gdLst>
                <a:gd name="T0" fmla="*/ 97 w 100"/>
                <a:gd name="T1" fmla="*/ 141 h 179"/>
                <a:gd name="T2" fmla="*/ 69 w 100"/>
                <a:gd name="T3" fmla="*/ 175 h 179"/>
                <a:gd name="T4" fmla="*/ 29 w 100"/>
                <a:gd name="T5" fmla="*/ 156 h 179"/>
                <a:gd name="T6" fmla="*/ 3 w 100"/>
                <a:gd name="T7" fmla="*/ 37 h 179"/>
                <a:gd name="T8" fmla="*/ 32 w 100"/>
                <a:gd name="T9" fmla="*/ 4 h 179"/>
                <a:gd name="T10" fmla="*/ 71 w 100"/>
                <a:gd name="T11" fmla="*/ 22 h 179"/>
                <a:gd name="T12" fmla="*/ 97 w 100"/>
                <a:gd name="T13" fmla="*/ 14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79">
                  <a:moveTo>
                    <a:pt x="97" y="141"/>
                  </a:moveTo>
                  <a:cubicBezTo>
                    <a:pt x="100" y="156"/>
                    <a:pt x="88" y="171"/>
                    <a:pt x="69" y="175"/>
                  </a:cubicBezTo>
                  <a:cubicBezTo>
                    <a:pt x="50" y="179"/>
                    <a:pt x="32" y="170"/>
                    <a:pt x="29" y="15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23"/>
                    <a:pt x="13" y="8"/>
                    <a:pt x="32" y="4"/>
                  </a:cubicBezTo>
                  <a:cubicBezTo>
                    <a:pt x="50" y="0"/>
                    <a:pt x="68" y="8"/>
                    <a:pt x="71" y="22"/>
                  </a:cubicBezTo>
                  <a:lnTo>
                    <a:pt x="97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74"/>
            <p:cNvSpPr/>
            <p:nvPr/>
          </p:nvSpPr>
          <p:spPr bwMode="auto">
            <a:xfrm>
              <a:off x="6470650" y="3255963"/>
              <a:ext cx="293688" cy="527050"/>
            </a:xfrm>
            <a:custGeom>
              <a:avLst/>
              <a:gdLst>
                <a:gd name="T0" fmla="*/ 75 w 78"/>
                <a:gd name="T1" fmla="*/ 111 h 140"/>
                <a:gd name="T2" fmla="*/ 53 w 78"/>
                <a:gd name="T3" fmla="*/ 137 h 140"/>
                <a:gd name="T4" fmla="*/ 22 w 78"/>
                <a:gd name="T5" fmla="*/ 122 h 140"/>
                <a:gd name="T6" fmla="*/ 2 w 78"/>
                <a:gd name="T7" fmla="*/ 29 h 140"/>
                <a:gd name="T8" fmla="*/ 24 w 78"/>
                <a:gd name="T9" fmla="*/ 3 h 140"/>
                <a:gd name="T10" fmla="*/ 55 w 78"/>
                <a:gd name="T11" fmla="*/ 18 h 140"/>
                <a:gd name="T12" fmla="*/ 75 w 78"/>
                <a:gd name="T13" fmla="*/ 1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40">
                  <a:moveTo>
                    <a:pt x="75" y="111"/>
                  </a:moveTo>
                  <a:cubicBezTo>
                    <a:pt x="78" y="122"/>
                    <a:pt x="68" y="134"/>
                    <a:pt x="53" y="137"/>
                  </a:cubicBezTo>
                  <a:cubicBezTo>
                    <a:pt x="39" y="140"/>
                    <a:pt x="25" y="134"/>
                    <a:pt x="22" y="12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18"/>
                    <a:pt x="9" y="7"/>
                    <a:pt x="24" y="3"/>
                  </a:cubicBezTo>
                  <a:cubicBezTo>
                    <a:pt x="39" y="0"/>
                    <a:pt x="53" y="7"/>
                    <a:pt x="55" y="18"/>
                  </a:cubicBezTo>
                  <a:lnTo>
                    <a:pt x="75" y="11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75"/>
            <p:cNvSpPr/>
            <p:nvPr/>
          </p:nvSpPr>
          <p:spPr bwMode="auto">
            <a:xfrm>
              <a:off x="5937250" y="4484688"/>
              <a:ext cx="939800" cy="417513"/>
            </a:xfrm>
            <a:custGeom>
              <a:avLst/>
              <a:gdLst>
                <a:gd name="T0" fmla="*/ 592 w 592"/>
                <a:gd name="T1" fmla="*/ 142 h 263"/>
                <a:gd name="T2" fmla="*/ 31 w 592"/>
                <a:gd name="T3" fmla="*/ 263 h 263"/>
                <a:gd name="T4" fmla="*/ 0 w 592"/>
                <a:gd name="T5" fmla="*/ 121 h 263"/>
                <a:gd name="T6" fmla="*/ 561 w 592"/>
                <a:gd name="T7" fmla="*/ 0 h 263"/>
                <a:gd name="T8" fmla="*/ 592 w 592"/>
                <a:gd name="T9" fmla="*/ 1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263">
                  <a:moveTo>
                    <a:pt x="592" y="142"/>
                  </a:moveTo>
                  <a:lnTo>
                    <a:pt x="31" y="263"/>
                  </a:lnTo>
                  <a:lnTo>
                    <a:pt x="0" y="121"/>
                  </a:lnTo>
                  <a:lnTo>
                    <a:pt x="561" y="0"/>
                  </a:lnTo>
                  <a:lnTo>
                    <a:pt x="592" y="1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76"/>
            <p:cNvSpPr/>
            <p:nvPr/>
          </p:nvSpPr>
          <p:spPr bwMode="auto">
            <a:xfrm>
              <a:off x="5997575" y="4706938"/>
              <a:ext cx="128588" cy="127000"/>
            </a:xfrm>
            <a:custGeom>
              <a:avLst/>
              <a:gdLst>
                <a:gd name="T0" fmla="*/ 32 w 34"/>
                <a:gd name="T1" fmla="*/ 14 h 34"/>
                <a:gd name="T2" fmla="*/ 13 w 34"/>
                <a:gd name="T3" fmla="*/ 2 h 34"/>
                <a:gd name="T4" fmla="*/ 2 w 34"/>
                <a:gd name="T5" fmla="*/ 20 h 34"/>
                <a:gd name="T6" fmla="*/ 20 w 34"/>
                <a:gd name="T7" fmla="*/ 32 h 34"/>
                <a:gd name="T8" fmla="*/ 32 w 34"/>
                <a:gd name="T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4"/>
                  </a:moveTo>
                  <a:cubicBezTo>
                    <a:pt x="30" y="5"/>
                    <a:pt x="22" y="0"/>
                    <a:pt x="13" y="2"/>
                  </a:cubicBezTo>
                  <a:cubicBezTo>
                    <a:pt x="5" y="4"/>
                    <a:pt x="0" y="12"/>
                    <a:pt x="2" y="20"/>
                  </a:cubicBezTo>
                  <a:cubicBezTo>
                    <a:pt x="3" y="28"/>
                    <a:pt x="12" y="34"/>
                    <a:pt x="20" y="32"/>
                  </a:cubicBezTo>
                  <a:cubicBezTo>
                    <a:pt x="28" y="30"/>
                    <a:pt x="34" y="22"/>
                    <a:pt x="32" y="1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77"/>
            <p:cNvSpPr/>
            <p:nvPr/>
          </p:nvSpPr>
          <p:spPr bwMode="auto">
            <a:xfrm>
              <a:off x="5903913" y="4668838"/>
              <a:ext cx="1608138" cy="2144713"/>
            </a:xfrm>
            <a:custGeom>
              <a:avLst/>
              <a:gdLst>
                <a:gd name="T0" fmla="*/ 1013 w 1013"/>
                <a:gd name="T1" fmla="*/ 1351 h 1351"/>
                <a:gd name="T2" fmla="*/ 319 w 1013"/>
                <a:gd name="T3" fmla="*/ 1351 h 1351"/>
                <a:gd name="T4" fmla="*/ 0 w 1013"/>
                <a:gd name="T5" fmla="*/ 144 h 1351"/>
                <a:gd name="T6" fmla="*/ 660 w 1013"/>
                <a:gd name="T7" fmla="*/ 0 h 1351"/>
                <a:gd name="T8" fmla="*/ 1013 w 1013"/>
                <a:gd name="T9" fmla="*/ 1351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1351">
                  <a:moveTo>
                    <a:pt x="1013" y="1351"/>
                  </a:moveTo>
                  <a:lnTo>
                    <a:pt x="319" y="1351"/>
                  </a:lnTo>
                  <a:lnTo>
                    <a:pt x="0" y="144"/>
                  </a:lnTo>
                  <a:lnTo>
                    <a:pt x="660" y="0"/>
                  </a:lnTo>
                  <a:lnTo>
                    <a:pt x="1013" y="135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Rectangle 38"/>
            <p:cNvSpPr>
              <a:spLocks noChangeArrowheads="1"/>
            </p:cNvSpPr>
            <p:nvPr/>
          </p:nvSpPr>
          <p:spPr bwMode="auto">
            <a:xfrm>
              <a:off x="2271713" y="1279663"/>
              <a:ext cx="2994025" cy="225425"/>
            </a:xfrm>
            <a:prstGeom prst="rect">
              <a:avLst/>
            </a:prstGeom>
            <a:solidFill>
              <a:srgbClr val="36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Rectangle 43"/>
            <p:cNvSpPr>
              <a:spLocks noChangeArrowheads="1"/>
            </p:cNvSpPr>
            <p:nvPr/>
          </p:nvSpPr>
          <p:spPr bwMode="auto">
            <a:xfrm>
              <a:off x="3816350" y="1568588"/>
              <a:ext cx="14493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Rectangle 44"/>
            <p:cNvSpPr>
              <a:spLocks noChangeArrowheads="1"/>
            </p:cNvSpPr>
            <p:nvPr/>
          </p:nvSpPr>
          <p:spPr bwMode="auto">
            <a:xfrm>
              <a:off x="3816350" y="1700351"/>
              <a:ext cx="1449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Rectangle 47"/>
            <p:cNvSpPr>
              <a:spLocks noChangeArrowheads="1"/>
            </p:cNvSpPr>
            <p:nvPr/>
          </p:nvSpPr>
          <p:spPr bwMode="auto">
            <a:xfrm>
              <a:off x="2271713" y="1568588"/>
              <a:ext cx="1322388" cy="82550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Rectangle 48"/>
            <p:cNvSpPr>
              <a:spLocks noChangeArrowheads="1"/>
            </p:cNvSpPr>
            <p:nvPr/>
          </p:nvSpPr>
          <p:spPr bwMode="auto">
            <a:xfrm>
              <a:off x="2271713" y="1700351"/>
              <a:ext cx="1322388" cy="793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1207027" y="3941084"/>
            <a:ext cx="33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altLang="zh-CN" sz="4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05195" y="1426210"/>
            <a:ext cx="4947920" cy="2999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>
                <a:solidFill>
                  <a:schemeClr val="bg1"/>
                </a:solidFill>
              </a:rPr>
              <a:t>       </a:t>
            </a:r>
            <a:r>
              <a:rPr lang="zh-CN" altLang="en-US">
                <a:solidFill>
                  <a:schemeClr val="bg1"/>
                </a:solidFill>
              </a:rPr>
              <a:t>我们的收入就像是一条河流，花出去的钱就是流出去的水，留下来的财富就是每个家庭的“水库”。 每个人都期待水库的“水”越来越多，流出去的水越来越少，可总是难以达成。为什么呢？是因为我们没有把握其中的要素，今天，就来听听平民理财专家刘彦斌老师的家庭“水库”理论。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矩形 3"/>
          <p:cNvSpPr/>
          <p:nvPr/>
        </p:nvSpPr>
        <p:spPr>
          <a:xfrm>
            <a:off x="2829560" y="3185160"/>
            <a:ext cx="525780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1200">
                <a:solidFill>
                  <a:srgbClr val="FFFFFF"/>
                </a:solidFill>
                <a:latin typeface="Microsoft YaHei" panose="020B0503020204020204" charset="-122"/>
                <a:ea typeface="Microsoft YaHei" panose="020B0503020204020204" charset="-122"/>
                <a:cs typeface="Times New Roman" panose="02020603050405020304"/>
                <a:sym typeface="Times New Roman" panose="02020603050405020304"/>
              </a:rPr>
              <a:t>“万一网  保险资料下载     门户网站  ”“万一网   制作整 理，未经授权请勿转 载转发，  违者必究” </a:t>
            </a:r>
            <a:endParaRPr lang="en-US" altLang="zh-CN" sz="1200" kern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组合 103"/>
          <p:cNvGrpSpPr/>
          <p:nvPr/>
        </p:nvGrpSpPr>
        <p:grpSpPr>
          <a:xfrm>
            <a:off x="548858" y="3685174"/>
            <a:ext cx="1896053" cy="1433119"/>
            <a:chOff x="1871171" y="3448784"/>
            <a:chExt cx="1896053" cy="1433119"/>
          </a:xfrm>
        </p:grpSpPr>
        <p:sp>
          <p:nvSpPr>
            <p:cNvPr id="37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319903" y="1311415"/>
            <a:ext cx="5552195" cy="4166387"/>
            <a:chOff x="3319903" y="1311415"/>
            <a:chExt cx="5552195" cy="4166387"/>
          </a:xfrm>
        </p:grpSpPr>
        <p:sp>
          <p:nvSpPr>
            <p:cNvPr id="44" name="Freeform 19"/>
            <p:cNvSpPr>
              <a:spLocks noEditPoints="1"/>
            </p:cNvSpPr>
            <p:nvPr/>
          </p:nvSpPr>
          <p:spPr bwMode="auto">
            <a:xfrm rot="16200000">
              <a:off x="4020849" y="1461624"/>
              <a:ext cx="4166387" cy="3865970"/>
            </a:xfrm>
            <a:custGeom>
              <a:avLst/>
              <a:gdLst>
                <a:gd name="T0" fmla="*/ 3859 w 3859"/>
                <a:gd name="T1" fmla="*/ 3385 h 3580"/>
                <a:gd name="T2" fmla="*/ 3859 w 3859"/>
                <a:gd name="T3" fmla="*/ 196 h 3580"/>
                <a:gd name="T4" fmla="*/ 3664 w 3859"/>
                <a:gd name="T5" fmla="*/ 0 h 3580"/>
                <a:gd name="T6" fmla="*/ 1483 w 3859"/>
                <a:gd name="T7" fmla="*/ 0 h 3580"/>
                <a:gd name="T8" fmla="*/ 1288 w 3859"/>
                <a:gd name="T9" fmla="*/ 196 h 3580"/>
                <a:gd name="T10" fmla="*/ 1288 w 3859"/>
                <a:gd name="T11" fmla="*/ 1130 h 3580"/>
                <a:gd name="T12" fmla="*/ 156 w 3859"/>
                <a:gd name="T13" fmla="*/ 1534 h 3580"/>
                <a:gd name="T14" fmla="*/ 105 w 3859"/>
                <a:gd name="T15" fmla="*/ 1605 h 3580"/>
                <a:gd name="T16" fmla="*/ 13 w 3859"/>
                <a:gd name="T17" fmla="*/ 2606 h 3580"/>
                <a:gd name="T18" fmla="*/ 247 w 3859"/>
                <a:gd name="T19" fmla="*/ 2887 h 3580"/>
                <a:gd name="T20" fmla="*/ 1189 w 3859"/>
                <a:gd name="T21" fmla="*/ 2973 h 3580"/>
                <a:gd name="T22" fmla="*/ 1288 w 3859"/>
                <a:gd name="T23" fmla="*/ 2952 h 3580"/>
                <a:gd name="T24" fmla="*/ 1288 w 3859"/>
                <a:gd name="T25" fmla="*/ 3385 h 3580"/>
                <a:gd name="T26" fmla="*/ 1483 w 3859"/>
                <a:gd name="T27" fmla="*/ 3580 h 3580"/>
                <a:gd name="T28" fmla="*/ 3664 w 3859"/>
                <a:gd name="T29" fmla="*/ 3580 h 3580"/>
                <a:gd name="T30" fmla="*/ 3859 w 3859"/>
                <a:gd name="T31" fmla="*/ 3385 h 3580"/>
                <a:gd name="T32" fmla="*/ 1191 w 3859"/>
                <a:gd name="T33" fmla="*/ 1591 h 3580"/>
                <a:gd name="T34" fmla="*/ 1149 w 3859"/>
                <a:gd name="T35" fmla="*/ 1548 h 3580"/>
                <a:gd name="T36" fmla="*/ 1173 w 3859"/>
                <a:gd name="T37" fmla="*/ 1494 h 3580"/>
                <a:gd name="T38" fmla="*/ 1288 w 3859"/>
                <a:gd name="T39" fmla="*/ 1436 h 3580"/>
                <a:gd name="T40" fmla="*/ 1288 w 3859"/>
                <a:gd name="T41" fmla="*/ 1600 h 3580"/>
                <a:gd name="T42" fmla="*/ 1191 w 3859"/>
                <a:gd name="T43" fmla="*/ 1591 h 3580"/>
                <a:gd name="T44" fmla="*/ 1231 w 3859"/>
                <a:gd name="T45" fmla="*/ 2634 h 3580"/>
                <a:gd name="T46" fmla="*/ 1232 w 3859"/>
                <a:gd name="T47" fmla="*/ 2632 h 3580"/>
                <a:gd name="T48" fmla="*/ 1288 w 3859"/>
                <a:gd name="T49" fmla="*/ 2637 h 3580"/>
                <a:gd name="T50" fmla="*/ 1288 w 3859"/>
                <a:gd name="T51" fmla="*/ 2654 h 3580"/>
                <a:gd name="T52" fmla="*/ 1231 w 3859"/>
                <a:gd name="T53" fmla="*/ 2634 h 3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59" h="3580">
                  <a:moveTo>
                    <a:pt x="3859" y="3385"/>
                  </a:moveTo>
                  <a:cubicBezTo>
                    <a:pt x="3859" y="196"/>
                    <a:pt x="3859" y="196"/>
                    <a:pt x="3859" y="196"/>
                  </a:cubicBezTo>
                  <a:cubicBezTo>
                    <a:pt x="3859" y="88"/>
                    <a:pt x="3771" y="0"/>
                    <a:pt x="3664" y="0"/>
                  </a:cubicBezTo>
                  <a:cubicBezTo>
                    <a:pt x="1483" y="0"/>
                    <a:pt x="1483" y="0"/>
                    <a:pt x="1483" y="0"/>
                  </a:cubicBezTo>
                  <a:cubicBezTo>
                    <a:pt x="1375" y="0"/>
                    <a:pt x="1288" y="88"/>
                    <a:pt x="1288" y="196"/>
                  </a:cubicBezTo>
                  <a:cubicBezTo>
                    <a:pt x="1288" y="1130"/>
                    <a:pt x="1288" y="1130"/>
                    <a:pt x="1288" y="1130"/>
                  </a:cubicBezTo>
                  <a:cubicBezTo>
                    <a:pt x="156" y="1534"/>
                    <a:pt x="156" y="1534"/>
                    <a:pt x="156" y="1534"/>
                  </a:cubicBezTo>
                  <a:cubicBezTo>
                    <a:pt x="127" y="1547"/>
                    <a:pt x="108" y="1574"/>
                    <a:pt x="105" y="1605"/>
                  </a:cubicBezTo>
                  <a:cubicBezTo>
                    <a:pt x="91" y="1755"/>
                    <a:pt x="43" y="2284"/>
                    <a:pt x="13" y="2606"/>
                  </a:cubicBezTo>
                  <a:cubicBezTo>
                    <a:pt x="0" y="2748"/>
                    <a:pt x="105" y="2874"/>
                    <a:pt x="247" y="2887"/>
                  </a:cubicBezTo>
                  <a:cubicBezTo>
                    <a:pt x="706" y="2929"/>
                    <a:pt x="1189" y="2973"/>
                    <a:pt x="1189" y="2973"/>
                  </a:cubicBezTo>
                  <a:cubicBezTo>
                    <a:pt x="1225" y="2977"/>
                    <a:pt x="1259" y="2969"/>
                    <a:pt x="1288" y="2952"/>
                  </a:cubicBezTo>
                  <a:cubicBezTo>
                    <a:pt x="1288" y="3385"/>
                    <a:pt x="1288" y="3385"/>
                    <a:pt x="1288" y="3385"/>
                  </a:cubicBezTo>
                  <a:cubicBezTo>
                    <a:pt x="1288" y="3493"/>
                    <a:pt x="1375" y="3580"/>
                    <a:pt x="1483" y="3580"/>
                  </a:cubicBezTo>
                  <a:cubicBezTo>
                    <a:pt x="3664" y="3580"/>
                    <a:pt x="3664" y="3580"/>
                    <a:pt x="3664" y="3580"/>
                  </a:cubicBezTo>
                  <a:cubicBezTo>
                    <a:pt x="3771" y="3580"/>
                    <a:pt x="3859" y="3493"/>
                    <a:pt x="3859" y="3385"/>
                  </a:cubicBezTo>
                  <a:close/>
                  <a:moveTo>
                    <a:pt x="1191" y="1591"/>
                  </a:moveTo>
                  <a:cubicBezTo>
                    <a:pt x="1170" y="1589"/>
                    <a:pt x="1153" y="1569"/>
                    <a:pt x="1149" y="1548"/>
                  </a:cubicBezTo>
                  <a:cubicBezTo>
                    <a:pt x="1145" y="1527"/>
                    <a:pt x="1155" y="1504"/>
                    <a:pt x="1173" y="1494"/>
                  </a:cubicBezTo>
                  <a:cubicBezTo>
                    <a:pt x="1213" y="1469"/>
                    <a:pt x="1252" y="1451"/>
                    <a:pt x="1288" y="1436"/>
                  </a:cubicBezTo>
                  <a:cubicBezTo>
                    <a:pt x="1288" y="1600"/>
                    <a:pt x="1288" y="1600"/>
                    <a:pt x="1288" y="1600"/>
                  </a:cubicBezTo>
                  <a:lnTo>
                    <a:pt x="1191" y="1591"/>
                  </a:lnTo>
                  <a:close/>
                  <a:moveTo>
                    <a:pt x="1231" y="2634"/>
                  </a:moveTo>
                  <a:cubicBezTo>
                    <a:pt x="1232" y="2633"/>
                    <a:pt x="1232" y="2632"/>
                    <a:pt x="1232" y="2632"/>
                  </a:cubicBezTo>
                  <a:cubicBezTo>
                    <a:pt x="1288" y="2637"/>
                    <a:pt x="1288" y="2637"/>
                    <a:pt x="1288" y="2637"/>
                  </a:cubicBezTo>
                  <a:cubicBezTo>
                    <a:pt x="1288" y="2654"/>
                    <a:pt x="1288" y="2654"/>
                    <a:pt x="1288" y="2654"/>
                  </a:cubicBezTo>
                  <a:cubicBezTo>
                    <a:pt x="1271" y="2644"/>
                    <a:pt x="1252" y="2637"/>
                    <a:pt x="1231" y="2634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3319903" y="1449310"/>
              <a:ext cx="5552195" cy="3989098"/>
              <a:chOff x="4185830" y="1449310"/>
              <a:chExt cx="3865970" cy="2777592"/>
            </a:xfrm>
          </p:grpSpPr>
          <p:sp>
            <p:nvSpPr>
              <p:cNvPr id="64" name="Freeform 353"/>
              <p:cNvSpPr/>
              <p:nvPr/>
            </p:nvSpPr>
            <p:spPr bwMode="auto">
              <a:xfrm rot="16200000">
                <a:off x="4730019" y="905121"/>
                <a:ext cx="2777592" cy="3865970"/>
              </a:xfrm>
              <a:custGeom>
                <a:avLst/>
                <a:gdLst>
                  <a:gd name="T0" fmla="*/ 2571 w 2571"/>
                  <a:gd name="T1" fmla="*/ 195 h 3579"/>
                  <a:gd name="T2" fmla="*/ 2375 w 2571"/>
                  <a:gd name="T3" fmla="*/ 0 h 3579"/>
                  <a:gd name="T4" fmla="*/ 195 w 2571"/>
                  <a:gd name="T5" fmla="*/ 0 h 3579"/>
                  <a:gd name="T6" fmla="*/ 0 w 2571"/>
                  <a:gd name="T7" fmla="*/ 195 h 3579"/>
                  <a:gd name="T8" fmla="*/ 0 w 2571"/>
                  <a:gd name="T9" fmla="*/ 3384 h 3579"/>
                  <a:gd name="T10" fmla="*/ 195 w 2571"/>
                  <a:gd name="T11" fmla="*/ 3579 h 3579"/>
                  <a:gd name="T12" fmla="*/ 2375 w 2571"/>
                  <a:gd name="T13" fmla="*/ 3579 h 3579"/>
                  <a:gd name="T14" fmla="*/ 2571 w 2571"/>
                  <a:gd name="T15" fmla="*/ 3384 h 3579"/>
                  <a:gd name="T16" fmla="*/ 2571 w 2571"/>
                  <a:gd name="T17" fmla="*/ 195 h 3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1" h="3579">
                    <a:moveTo>
                      <a:pt x="2571" y="195"/>
                    </a:moveTo>
                    <a:cubicBezTo>
                      <a:pt x="2571" y="87"/>
                      <a:pt x="2483" y="0"/>
                      <a:pt x="237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3384"/>
                      <a:pt x="0" y="3384"/>
                      <a:pt x="0" y="3384"/>
                    </a:cubicBezTo>
                    <a:cubicBezTo>
                      <a:pt x="0" y="3492"/>
                      <a:pt x="87" y="3579"/>
                      <a:pt x="195" y="3579"/>
                    </a:cubicBezTo>
                    <a:cubicBezTo>
                      <a:pt x="2375" y="3579"/>
                      <a:pt x="2375" y="3579"/>
                      <a:pt x="2375" y="3579"/>
                    </a:cubicBezTo>
                    <a:cubicBezTo>
                      <a:pt x="2483" y="3579"/>
                      <a:pt x="2571" y="3492"/>
                      <a:pt x="2571" y="3384"/>
                    </a:cubicBezTo>
                    <a:lnTo>
                      <a:pt x="2571" y="19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Rectangle 354"/>
              <p:cNvSpPr>
                <a:spLocks noChangeArrowheads="1"/>
              </p:cNvSpPr>
              <p:nvPr/>
            </p:nvSpPr>
            <p:spPr bwMode="auto">
              <a:xfrm rot="16200000">
                <a:off x="5013198" y="1158751"/>
                <a:ext cx="2373756" cy="3358716"/>
              </a:xfrm>
              <a:prstGeom prst="rect">
                <a:avLst/>
              </a:prstGeom>
              <a:solidFill>
                <a:srgbClr val="1E5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9350646" y="3091734"/>
            <a:ext cx="2043794" cy="4053117"/>
            <a:chOff x="5357933" y="2907053"/>
            <a:chExt cx="2043794" cy="4053117"/>
          </a:xfrm>
        </p:grpSpPr>
        <p:sp>
          <p:nvSpPr>
            <p:cNvPr id="45" name="Freeform 20"/>
            <p:cNvSpPr/>
            <p:nvPr/>
          </p:nvSpPr>
          <p:spPr bwMode="auto">
            <a:xfrm rot="16200000">
              <a:off x="5670662" y="5327598"/>
              <a:ext cx="1442967" cy="1743382"/>
            </a:xfrm>
            <a:custGeom>
              <a:avLst/>
              <a:gdLst>
                <a:gd name="T0" fmla="*/ 1230 w 1332"/>
                <a:gd name="T1" fmla="*/ 225 h 1612"/>
                <a:gd name="T2" fmla="*/ 1105 w 1332"/>
                <a:gd name="T3" fmla="*/ 213 h 1612"/>
                <a:gd name="T4" fmla="*/ 1042 w 1332"/>
                <a:gd name="T5" fmla="*/ 115 h 1612"/>
                <a:gd name="T6" fmla="*/ 27 w 1332"/>
                <a:gd name="T7" fmla="*/ 0 h 1612"/>
                <a:gd name="T8" fmla="*/ 97 w 1332"/>
                <a:gd name="T9" fmla="*/ 782 h 1612"/>
                <a:gd name="T10" fmla="*/ 92 w 1332"/>
                <a:gd name="T11" fmla="*/ 1095 h 1612"/>
                <a:gd name="T12" fmla="*/ 103 w 1332"/>
                <a:gd name="T13" fmla="*/ 1556 h 1612"/>
                <a:gd name="T14" fmla="*/ 905 w 1332"/>
                <a:gd name="T15" fmla="*/ 1609 h 1612"/>
                <a:gd name="T16" fmla="*/ 981 w 1332"/>
                <a:gd name="T17" fmla="*/ 1539 h 1612"/>
                <a:gd name="T18" fmla="*/ 1108 w 1332"/>
                <a:gd name="T19" fmla="*/ 1550 h 1612"/>
                <a:gd name="T20" fmla="*/ 1224 w 1332"/>
                <a:gd name="T21" fmla="*/ 1454 h 1612"/>
                <a:gd name="T22" fmla="*/ 1275 w 1332"/>
                <a:gd name="T23" fmla="*/ 897 h 1612"/>
                <a:gd name="T24" fmla="*/ 1326 w 1332"/>
                <a:gd name="T25" fmla="*/ 341 h 1612"/>
                <a:gd name="T26" fmla="*/ 1230 w 1332"/>
                <a:gd name="T27" fmla="*/ 225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2" h="1612">
                  <a:moveTo>
                    <a:pt x="1230" y="225"/>
                  </a:moveTo>
                  <a:cubicBezTo>
                    <a:pt x="1105" y="213"/>
                    <a:pt x="1105" y="213"/>
                    <a:pt x="1105" y="213"/>
                  </a:cubicBezTo>
                  <a:cubicBezTo>
                    <a:pt x="1105" y="161"/>
                    <a:pt x="1079" y="119"/>
                    <a:pt x="1042" y="11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46"/>
                    <a:pt x="106" y="530"/>
                    <a:pt x="97" y="782"/>
                  </a:cubicBezTo>
                  <a:cubicBezTo>
                    <a:pt x="94" y="886"/>
                    <a:pt x="92" y="990"/>
                    <a:pt x="92" y="1095"/>
                  </a:cubicBezTo>
                  <a:cubicBezTo>
                    <a:pt x="92" y="1249"/>
                    <a:pt x="96" y="1403"/>
                    <a:pt x="103" y="1556"/>
                  </a:cubicBezTo>
                  <a:cubicBezTo>
                    <a:pt x="905" y="1609"/>
                    <a:pt x="905" y="1609"/>
                    <a:pt x="905" y="1609"/>
                  </a:cubicBezTo>
                  <a:cubicBezTo>
                    <a:pt x="938" y="1612"/>
                    <a:pt x="969" y="1582"/>
                    <a:pt x="981" y="1539"/>
                  </a:cubicBezTo>
                  <a:cubicBezTo>
                    <a:pt x="1108" y="1550"/>
                    <a:pt x="1108" y="1550"/>
                    <a:pt x="1108" y="1550"/>
                  </a:cubicBezTo>
                  <a:cubicBezTo>
                    <a:pt x="1167" y="1556"/>
                    <a:pt x="1219" y="1513"/>
                    <a:pt x="1224" y="1454"/>
                  </a:cubicBezTo>
                  <a:cubicBezTo>
                    <a:pt x="1275" y="897"/>
                    <a:pt x="1275" y="897"/>
                    <a:pt x="1275" y="897"/>
                  </a:cubicBezTo>
                  <a:cubicBezTo>
                    <a:pt x="1326" y="341"/>
                    <a:pt x="1326" y="341"/>
                    <a:pt x="1326" y="341"/>
                  </a:cubicBezTo>
                  <a:cubicBezTo>
                    <a:pt x="1332" y="282"/>
                    <a:pt x="1289" y="230"/>
                    <a:pt x="1230" y="225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384"/>
            <p:cNvSpPr/>
            <p:nvPr/>
          </p:nvSpPr>
          <p:spPr bwMode="auto">
            <a:xfrm rot="16200000">
              <a:off x="5739606" y="5608312"/>
              <a:ext cx="748570" cy="773194"/>
            </a:xfrm>
            <a:custGeom>
              <a:avLst/>
              <a:gdLst>
                <a:gd name="T0" fmla="*/ 636 w 693"/>
                <a:gd name="T1" fmla="*/ 716 h 716"/>
                <a:gd name="T2" fmla="*/ 687 w 693"/>
                <a:gd name="T3" fmla="*/ 160 h 716"/>
                <a:gd name="T4" fmla="*/ 591 w 693"/>
                <a:gd name="T5" fmla="*/ 44 h 716"/>
                <a:gd name="T6" fmla="*/ 167 w 693"/>
                <a:gd name="T7" fmla="*/ 5 h 716"/>
                <a:gd name="T8" fmla="*/ 51 w 693"/>
                <a:gd name="T9" fmla="*/ 101 h 716"/>
                <a:gd name="T10" fmla="*/ 0 w 693"/>
                <a:gd name="T11" fmla="*/ 658 h 716"/>
                <a:gd name="T12" fmla="*/ 145 w 693"/>
                <a:gd name="T13" fmla="*/ 671 h 716"/>
                <a:gd name="T14" fmla="*/ 636 w 693"/>
                <a:gd name="T15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3" h="716">
                  <a:moveTo>
                    <a:pt x="636" y="716"/>
                  </a:moveTo>
                  <a:cubicBezTo>
                    <a:pt x="687" y="160"/>
                    <a:pt x="687" y="160"/>
                    <a:pt x="687" y="160"/>
                  </a:cubicBezTo>
                  <a:cubicBezTo>
                    <a:pt x="693" y="101"/>
                    <a:pt x="649" y="49"/>
                    <a:pt x="591" y="44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09" y="0"/>
                    <a:pt x="57" y="43"/>
                    <a:pt x="51" y="101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145" y="671"/>
                    <a:pt x="145" y="671"/>
                    <a:pt x="145" y="671"/>
                  </a:cubicBezTo>
                  <a:lnTo>
                    <a:pt x="636" y="716"/>
                  </a:lnTo>
                  <a:close/>
                </a:path>
              </a:pathLst>
            </a:custGeom>
            <a:solidFill>
              <a:srgbClr val="CE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385"/>
            <p:cNvSpPr/>
            <p:nvPr/>
          </p:nvSpPr>
          <p:spPr bwMode="auto">
            <a:xfrm rot="16200000">
              <a:off x="6451241" y="5664947"/>
              <a:ext cx="748570" cy="778118"/>
            </a:xfrm>
            <a:custGeom>
              <a:avLst/>
              <a:gdLst>
                <a:gd name="T0" fmla="*/ 641 w 692"/>
                <a:gd name="T1" fmla="*/ 615 h 717"/>
                <a:gd name="T2" fmla="*/ 692 w 692"/>
                <a:gd name="T3" fmla="*/ 58 h 717"/>
                <a:gd name="T4" fmla="*/ 201 w 692"/>
                <a:gd name="T5" fmla="*/ 13 h 717"/>
                <a:gd name="T6" fmla="*/ 56 w 692"/>
                <a:gd name="T7" fmla="*/ 0 h 717"/>
                <a:gd name="T8" fmla="*/ 5 w 692"/>
                <a:gd name="T9" fmla="*/ 557 h 717"/>
                <a:gd name="T10" fmla="*/ 102 w 692"/>
                <a:gd name="T11" fmla="*/ 673 h 717"/>
                <a:gd name="T12" fmla="*/ 525 w 692"/>
                <a:gd name="T13" fmla="*/ 711 h 717"/>
                <a:gd name="T14" fmla="*/ 641 w 692"/>
                <a:gd name="T15" fmla="*/ 61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2" h="717">
                  <a:moveTo>
                    <a:pt x="641" y="615"/>
                  </a:moveTo>
                  <a:cubicBezTo>
                    <a:pt x="692" y="58"/>
                    <a:pt x="692" y="58"/>
                    <a:pt x="692" y="58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" y="557"/>
                    <a:pt x="5" y="557"/>
                    <a:pt x="5" y="557"/>
                  </a:cubicBezTo>
                  <a:cubicBezTo>
                    <a:pt x="0" y="615"/>
                    <a:pt x="43" y="667"/>
                    <a:pt x="102" y="673"/>
                  </a:cubicBezTo>
                  <a:cubicBezTo>
                    <a:pt x="525" y="711"/>
                    <a:pt x="525" y="711"/>
                    <a:pt x="525" y="711"/>
                  </a:cubicBezTo>
                  <a:cubicBezTo>
                    <a:pt x="584" y="717"/>
                    <a:pt x="636" y="674"/>
                    <a:pt x="641" y="615"/>
                  </a:cubicBezTo>
                  <a:close/>
                </a:path>
              </a:pathLst>
            </a:custGeom>
            <a:solidFill>
              <a:srgbClr val="A7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386"/>
            <p:cNvSpPr/>
            <p:nvPr/>
          </p:nvSpPr>
          <p:spPr bwMode="auto">
            <a:xfrm rot="16200000">
              <a:off x="6310884" y="5997370"/>
              <a:ext cx="1029285" cy="896315"/>
            </a:xfrm>
            <a:custGeom>
              <a:avLst/>
              <a:gdLst>
                <a:gd name="T0" fmla="*/ 894 w 953"/>
                <a:gd name="T1" fmla="*/ 731 h 831"/>
                <a:gd name="T2" fmla="*/ 953 w 953"/>
                <a:gd name="T3" fmla="*/ 87 h 831"/>
                <a:gd name="T4" fmla="*/ 5 w 953"/>
                <a:gd name="T5" fmla="*/ 0 h 831"/>
                <a:gd name="T6" fmla="*/ 0 w 953"/>
                <a:gd name="T7" fmla="*/ 313 h 831"/>
                <a:gd name="T8" fmla="*/ 11 w 953"/>
                <a:gd name="T9" fmla="*/ 774 h 831"/>
                <a:gd name="T10" fmla="*/ 813 w 953"/>
                <a:gd name="T11" fmla="*/ 828 h 831"/>
                <a:gd name="T12" fmla="*/ 894 w 953"/>
                <a:gd name="T13" fmla="*/ 7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831">
                  <a:moveTo>
                    <a:pt x="894" y="731"/>
                  </a:moveTo>
                  <a:cubicBezTo>
                    <a:pt x="953" y="87"/>
                    <a:pt x="953" y="87"/>
                    <a:pt x="953" y="8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04"/>
                    <a:pt x="0" y="208"/>
                    <a:pt x="0" y="313"/>
                  </a:cubicBezTo>
                  <a:cubicBezTo>
                    <a:pt x="0" y="468"/>
                    <a:pt x="4" y="621"/>
                    <a:pt x="11" y="774"/>
                  </a:cubicBezTo>
                  <a:cubicBezTo>
                    <a:pt x="813" y="828"/>
                    <a:pt x="813" y="828"/>
                    <a:pt x="813" y="828"/>
                  </a:cubicBezTo>
                  <a:cubicBezTo>
                    <a:pt x="852" y="831"/>
                    <a:pt x="888" y="788"/>
                    <a:pt x="894" y="731"/>
                  </a:cubicBezTo>
                  <a:close/>
                </a:path>
              </a:pathLst>
            </a:custGeom>
            <a:solidFill>
              <a:srgbClr val="EC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387"/>
            <p:cNvSpPr/>
            <p:nvPr/>
          </p:nvSpPr>
          <p:spPr bwMode="auto">
            <a:xfrm rot="16200000">
              <a:off x="5473666" y="5957973"/>
              <a:ext cx="1093307" cy="901240"/>
            </a:xfrm>
            <a:custGeom>
              <a:avLst/>
              <a:gdLst>
                <a:gd name="T0" fmla="*/ 948 w 1012"/>
                <a:gd name="T1" fmla="*/ 835 h 835"/>
                <a:gd name="T2" fmla="*/ 1007 w 1012"/>
                <a:gd name="T3" fmla="*/ 191 h 835"/>
                <a:gd name="T4" fmla="*/ 945 w 1012"/>
                <a:gd name="T5" fmla="*/ 82 h 835"/>
                <a:gd name="T6" fmla="*/ 54 w 1012"/>
                <a:gd name="T7" fmla="*/ 0 h 835"/>
                <a:gd name="T8" fmla="*/ 0 w 1012"/>
                <a:gd name="T9" fmla="*/ 748 h 835"/>
                <a:gd name="T10" fmla="*/ 948 w 1012"/>
                <a:gd name="T11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2" h="835">
                  <a:moveTo>
                    <a:pt x="948" y="835"/>
                  </a:moveTo>
                  <a:cubicBezTo>
                    <a:pt x="1007" y="191"/>
                    <a:pt x="1007" y="191"/>
                    <a:pt x="1007" y="191"/>
                  </a:cubicBezTo>
                  <a:cubicBezTo>
                    <a:pt x="1012" y="134"/>
                    <a:pt x="984" y="85"/>
                    <a:pt x="945" y="8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6" y="247"/>
                    <a:pt x="8" y="496"/>
                    <a:pt x="0" y="748"/>
                  </a:cubicBezTo>
                  <a:lnTo>
                    <a:pt x="948" y="835"/>
                  </a:lnTo>
                  <a:close/>
                </a:path>
              </a:pathLst>
            </a:custGeom>
            <a:solidFill>
              <a:srgbClr val="BAB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388"/>
            <p:cNvSpPr/>
            <p:nvPr/>
          </p:nvSpPr>
          <p:spPr bwMode="auto">
            <a:xfrm rot="16200000">
              <a:off x="5025508" y="3239478"/>
              <a:ext cx="2708644" cy="2043794"/>
            </a:xfrm>
            <a:custGeom>
              <a:avLst/>
              <a:gdLst>
                <a:gd name="T0" fmla="*/ 1376 w 2507"/>
                <a:gd name="T1" fmla="*/ 1731 h 1895"/>
                <a:gd name="T2" fmla="*/ 1231 w 2507"/>
                <a:gd name="T3" fmla="*/ 1547 h 1895"/>
                <a:gd name="T4" fmla="*/ 1232 w 2507"/>
                <a:gd name="T5" fmla="*/ 1545 h 1895"/>
                <a:gd name="T6" fmla="*/ 1392 w 2507"/>
                <a:gd name="T7" fmla="*/ 1560 h 1895"/>
                <a:gd name="T8" fmla="*/ 1579 w 2507"/>
                <a:gd name="T9" fmla="*/ 1404 h 1895"/>
                <a:gd name="T10" fmla="*/ 1423 w 2507"/>
                <a:gd name="T11" fmla="*/ 1217 h 1895"/>
                <a:gd name="T12" fmla="*/ 1594 w 2507"/>
                <a:gd name="T13" fmla="*/ 1233 h 1895"/>
                <a:gd name="T14" fmla="*/ 1781 w 2507"/>
                <a:gd name="T15" fmla="*/ 1077 h 1895"/>
                <a:gd name="T16" fmla="*/ 1626 w 2507"/>
                <a:gd name="T17" fmla="*/ 890 h 1895"/>
                <a:gd name="T18" fmla="*/ 2311 w 2507"/>
                <a:gd name="T19" fmla="*/ 953 h 1895"/>
                <a:gd name="T20" fmla="*/ 2498 w 2507"/>
                <a:gd name="T21" fmla="*/ 797 h 1895"/>
                <a:gd name="T22" fmla="*/ 2343 w 2507"/>
                <a:gd name="T23" fmla="*/ 610 h 1895"/>
                <a:gd name="T24" fmla="*/ 2233 w 2507"/>
                <a:gd name="T25" fmla="*/ 600 h 1895"/>
                <a:gd name="T26" fmla="*/ 1315 w 2507"/>
                <a:gd name="T27" fmla="*/ 516 h 1895"/>
                <a:gd name="T28" fmla="*/ 1191 w 2507"/>
                <a:gd name="T29" fmla="*/ 504 h 1895"/>
                <a:gd name="T30" fmla="*/ 1149 w 2507"/>
                <a:gd name="T31" fmla="*/ 461 h 1895"/>
                <a:gd name="T32" fmla="*/ 1173 w 2507"/>
                <a:gd name="T33" fmla="*/ 407 h 1895"/>
                <a:gd name="T34" fmla="*/ 1527 w 2507"/>
                <a:gd name="T35" fmla="*/ 137 h 1895"/>
                <a:gd name="T36" fmla="*/ 1478 w 2507"/>
                <a:gd name="T37" fmla="*/ 29 h 1895"/>
                <a:gd name="T38" fmla="*/ 1360 w 2507"/>
                <a:gd name="T39" fmla="*/ 17 h 1895"/>
                <a:gd name="T40" fmla="*/ 156 w 2507"/>
                <a:gd name="T41" fmla="*/ 448 h 1895"/>
                <a:gd name="T42" fmla="*/ 105 w 2507"/>
                <a:gd name="T43" fmla="*/ 519 h 1895"/>
                <a:gd name="T44" fmla="*/ 13 w 2507"/>
                <a:gd name="T45" fmla="*/ 1519 h 1895"/>
                <a:gd name="T46" fmla="*/ 246 w 2507"/>
                <a:gd name="T47" fmla="*/ 1800 h 1895"/>
                <a:gd name="T48" fmla="*/ 1189 w 2507"/>
                <a:gd name="T49" fmla="*/ 1886 h 1895"/>
                <a:gd name="T50" fmla="*/ 1376 w 2507"/>
                <a:gd name="T51" fmla="*/ 1731 h 1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7" h="1895">
                  <a:moveTo>
                    <a:pt x="1376" y="1731"/>
                  </a:moveTo>
                  <a:cubicBezTo>
                    <a:pt x="1384" y="1641"/>
                    <a:pt x="1319" y="1561"/>
                    <a:pt x="1231" y="1547"/>
                  </a:cubicBezTo>
                  <a:cubicBezTo>
                    <a:pt x="1231" y="1546"/>
                    <a:pt x="1232" y="1546"/>
                    <a:pt x="1232" y="1545"/>
                  </a:cubicBezTo>
                  <a:cubicBezTo>
                    <a:pt x="1392" y="1560"/>
                    <a:pt x="1392" y="1560"/>
                    <a:pt x="1392" y="1560"/>
                  </a:cubicBezTo>
                  <a:cubicBezTo>
                    <a:pt x="1486" y="1568"/>
                    <a:pt x="1570" y="1498"/>
                    <a:pt x="1579" y="1404"/>
                  </a:cubicBezTo>
                  <a:cubicBezTo>
                    <a:pt x="1587" y="1310"/>
                    <a:pt x="1517" y="1225"/>
                    <a:pt x="1423" y="1217"/>
                  </a:cubicBezTo>
                  <a:cubicBezTo>
                    <a:pt x="1594" y="1233"/>
                    <a:pt x="1594" y="1233"/>
                    <a:pt x="1594" y="1233"/>
                  </a:cubicBezTo>
                  <a:cubicBezTo>
                    <a:pt x="1689" y="1241"/>
                    <a:pt x="1773" y="1171"/>
                    <a:pt x="1781" y="1077"/>
                  </a:cubicBezTo>
                  <a:cubicBezTo>
                    <a:pt x="1790" y="983"/>
                    <a:pt x="1720" y="898"/>
                    <a:pt x="1626" y="890"/>
                  </a:cubicBezTo>
                  <a:cubicBezTo>
                    <a:pt x="2311" y="953"/>
                    <a:pt x="2311" y="953"/>
                    <a:pt x="2311" y="953"/>
                  </a:cubicBezTo>
                  <a:cubicBezTo>
                    <a:pt x="2405" y="961"/>
                    <a:pt x="2490" y="892"/>
                    <a:pt x="2498" y="797"/>
                  </a:cubicBezTo>
                  <a:cubicBezTo>
                    <a:pt x="2507" y="703"/>
                    <a:pt x="2437" y="619"/>
                    <a:pt x="2343" y="610"/>
                  </a:cubicBezTo>
                  <a:cubicBezTo>
                    <a:pt x="2233" y="600"/>
                    <a:pt x="2233" y="600"/>
                    <a:pt x="2233" y="600"/>
                  </a:cubicBezTo>
                  <a:cubicBezTo>
                    <a:pt x="1315" y="516"/>
                    <a:pt x="1315" y="516"/>
                    <a:pt x="1315" y="516"/>
                  </a:cubicBezTo>
                  <a:cubicBezTo>
                    <a:pt x="1191" y="504"/>
                    <a:pt x="1191" y="504"/>
                    <a:pt x="1191" y="504"/>
                  </a:cubicBezTo>
                  <a:cubicBezTo>
                    <a:pt x="1170" y="502"/>
                    <a:pt x="1153" y="482"/>
                    <a:pt x="1149" y="461"/>
                  </a:cubicBezTo>
                  <a:cubicBezTo>
                    <a:pt x="1145" y="440"/>
                    <a:pt x="1155" y="417"/>
                    <a:pt x="1173" y="407"/>
                  </a:cubicBezTo>
                  <a:cubicBezTo>
                    <a:pt x="1349" y="296"/>
                    <a:pt x="1511" y="319"/>
                    <a:pt x="1527" y="137"/>
                  </a:cubicBezTo>
                  <a:cubicBezTo>
                    <a:pt x="1531" y="95"/>
                    <a:pt x="1513" y="54"/>
                    <a:pt x="1478" y="29"/>
                  </a:cubicBezTo>
                  <a:cubicBezTo>
                    <a:pt x="1444" y="5"/>
                    <a:pt x="1399" y="0"/>
                    <a:pt x="1360" y="17"/>
                  </a:cubicBezTo>
                  <a:cubicBezTo>
                    <a:pt x="156" y="448"/>
                    <a:pt x="156" y="448"/>
                    <a:pt x="156" y="448"/>
                  </a:cubicBezTo>
                  <a:cubicBezTo>
                    <a:pt x="127" y="460"/>
                    <a:pt x="108" y="487"/>
                    <a:pt x="105" y="519"/>
                  </a:cubicBezTo>
                  <a:cubicBezTo>
                    <a:pt x="91" y="668"/>
                    <a:pt x="43" y="1197"/>
                    <a:pt x="13" y="1519"/>
                  </a:cubicBezTo>
                  <a:cubicBezTo>
                    <a:pt x="0" y="1661"/>
                    <a:pt x="104" y="1787"/>
                    <a:pt x="246" y="1800"/>
                  </a:cubicBezTo>
                  <a:cubicBezTo>
                    <a:pt x="706" y="1842"/>
                    <a:pt x="1189" y="1886"/>
                    <a:pt x="1189" y="1886"/>
                  </a:cubicBezTo>
                  <a:cubicBezTo>
                    <a:pt x="1283" y="1895"/>
                    <a:pt x="1367" y="1825"/>
                    <a:pt x="1376" y="1731"/>
                  </a:cubicBezTo>
                  <a:close/>
                </a:path>
              </a:pathLst>
            </a:custGeom>
            <a:solidFill>
              <a:srgbClr val="FCD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389"/>
            <p:cNvSpPr/>
            <p:nvPr/>
          </p:nvSpPr>
          <p:spPr bwMode="auto">
            <a:xfrm rot="16200000">
              <a:off x="6931410" y="6243611"/>
              <a:ext cx="236391" cy="231467"/>
            </a:xfrm>
            <a:custGeom>
              <a:avLst/>
              <a:gdLst>
                <a:gd name="T0" fmla="*/ 99 w 217"/>
                <a:gd name="T1" fmla="*/ 211 h 216"/>
                <a:gd name="T2" fmla="*/ 5 w 217"/>
                <a:gd name="T3" fmla="*/ 99 h 216"/>
                <a:gd name="T4" fmla="*/ 118 w 217"/>
                <a:gd name="T5" fmla="*/ 5 h 216"/>
                <a:gd name="T6" fmla="*/ 211 w 217"/>
                <a:gd name="T7" fmla="*/ 118 h 216"/>
                <a:gd name="T8" fmla="*/ 99 w 217"/>
                <a:gd name="T9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6">
                  <a:moveTo>
                    <a:pt x="99" y="211"/>
                  </a:moveTo>
                  <a:cubicBezTo>
                    <a:pt x="42" y="206"/>
                    <a:pt x="0" y="156"/>
                    <a:pt x="5" y="99"/>
                  </a:cubicBezTo>
                  <a:cubicBezTo>
                    <a:pt x="11" y="42"/>
                    <a:pt x="61" y="0"/>
                    <a:pt x="118" y="5"/>
                  </a:cubicBezTo>
                  <a:cubicBezTo>
                    <a:pt x="175" y="10"/>
                    <a:pt x="217" y="61"/>
                    <a:pt x="211" y="118"/>
                  </a:cubicBezTo>
                  <a:cubicBezTo>
                    <a:pt x="206" y="175"/>
                    <a:pt x="156" y="216"/>
                    <a:pt x="99" y="211"/>
                  </a:cubicBezTo>
                  <a:close/>
                </a:path>
              </a:pathLst>
            </a:custGeom>
            <a:solidFill>
              <a:srgbClr val="004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390"/>
            <p:cNvSpPr/>
            <p:nvPr/>
          </p:nvSpPr>
          <p:spPr bwMode="auto">
            <a:xfrm rot="16200000">
              <a:off x="6906786" y="6544023"/>
              <a:ext cx="231467" cy="236391"/>
            </a:xfrm>
            <a:custGeom>
              <a:avLst/>
              <a:gdLst>
                <a:gd name="T0" fmla="*/ 98 w 216"/>
                <a:gd name="T1" fmla="*/ 212 h 217"/>
                <a:gd name="T2" fmla="*/ 5 w 216"/>
                <a:gd name="T3" fmla="*/ 99 h 217"/>
                <a:gd name="T4" fmla="*/ 117 w 216"/>
                <a:gd name="T5" fmla="*/ 6 h 217"/>
                <a:gd name="T6" fmla="*/ 211 w 216"/>
                <a:gd name="T7" fmla="*/ 118 h 217"/>
                <a:gd name="T8" fmla="*/ 98 w 216"/>
                <a:gd name="T9" fmla="*/ 2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7">
                  <a:moveTo>
                    <a:pt x="98" y="212"/>
                  </a:moveTo>
                  <a:cubicBezTo>
                    <a:pt x="41" y="206"/>
                    <a:pt x="0" y="156"/>
                    <a:pt x="5" y="99"/>
                  </a:cubicBezTo>
                  <a:cubicBezTo>
                    <a:pt x="10" y="42"/>
                    <a:pt x="60" y="0"/>
                    <a:pt x="117" y="6"/>
                  </a:cubicBezTo>
                  <a:cubicBezTo>
                    <a:pt x="174" y="11"/>
                    <a:pt x="216" y="61"/>
                    <a:pt x="211" y="118"/>
                  </a:cubicBezTo>
                  <a:cubicBezTo>
                    <a:pt x="206" y="175"/>
                    <a:pt x="155" y="217"/>
                    <a:pt x="98" y="212"/>
                  </a:cubicBezTo>
                  <a:close/>
                </a:path>
              </a:pathLst>
            </a:custGeom>
            <a:solidFill>
              <a:srgbClr val="004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7" name="矩形 106"/>
          <p:cNvSpPr/>
          <p:nvPr/>
        </p:nvSpPr>
        <p:spPr>
          <a:xfrm>
            <a:off x="3847465" y="2459355"/>
            <a:ext cx="469646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人生中收入和支出是多变的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85800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未必我们的收入就一直可以满足支出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85800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万一买个空调冰箱洗衣机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85800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电视电脑小电驴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85800" fontAlgn="auto">
              <a:lnSpc>
                <a:spcPct val="15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我们的钱包就好像泄洪一样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3923509" y="1866316"/>
            <a:ext cx="1865095" cy="396111"/>
          </a:xfrm>
          <a:prstGeom prst="rect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9775" y="193045"/>
            <a:ext cx="993824" cy="993824"/>
            <a:chOff x="2848" y="1168"/>
            <a:chExt cx="1984" cy="19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11312850" y="6451600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863425" y="6451600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414000" y="6451600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1762275" y="6451600"/>
            <a:ext cx="252000" cy="252000"/>
          </a:xfrm>
          <a:prstGeom prst="ellipse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Rectangle 4"/>
          <p:cNvSpPr/>
          <p:nvPr/>
        </p:nvSpPr>
        <p:spPr>
          <a:xfrm>
            <a:off x="4791470" y="2392000"/>
            <a:ext cx="6678411" cy="3852724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6" name="Group 5"/>
          <p:cNvGrpSpPr/>
          <p:nvPr/>
        </p:nvGrpSpPr>
        <p:grpSpPr>
          <a:xfrm>
            <a:off x="3335669" y="2338879"/>
            <a:ext cx="777829" cy="608973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37" name="Freeform 6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8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TextBox 12"/>
          <p:cNvSpPr txBox="1"/>
          <p:nvPr/>
        </p:nvSpPr>
        <p:spPr>
          <a:xfrm>
            <a:off x="653415" y="3166110"/>
            <a:ext cx="3890010" cy="1743075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dirty="0">
                <a:solidFill>
                  <a:schemeClr val="bg1"/>
                </a:solidFill>
                <a:cs typeface="+mn-ea"/>
                <a:sym typeface="+mn-lt"/>
              </a:rPr>
              <a:t>在收入比较充裕的时候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  <a:p>
            <a:pPr lvl="0" fontAlgn="auto">
              <a:lnSpc>
                <a:spcPct val="150000"/>
              </a:lnSpc>
            </a:pPr>
            <a:r>
              <a:rPr dirty="0">
                <a:solidFill>
                  <a:schemeClr val="bg1"/>
                </a:solidFill>
                <a:cs typeface="+mn-ea"/>
                <a:sym typeface="+mn-lt"/>
              </a:rPr>
              <a:t>我们就需要建立一个水库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  <a:p>
            <a:pPr lvl="0" fontAlgn="auto">
              <a:lnSpc>
                <a:spcPct val="150000"/>
              </a:lnSpc>
            </a:pPr>
            <a:r>
              <a:rPr dirty="0">
                <a:solidFill>
                  <a:schemeClr val="bg1"/>
                </a:solidFill>
                <a:cs typeface="+mn-ea"/>
                <a:sym typeface="+mn-lt"/>
              </a:rPr>
              <a:t>一个进水口，就是我们的工薪收入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  <a:p>
            <a:pPr lvl="0" fontAlgn="auto">
              <a:lnSpc>
                <a:spcPct val="150000"/>
              </a:lnSpc>
            </a:pPr>
            <a:r>
              <a:rPr dirty="0">
                <a:solidFill>
                  <a:schemeClr val="bg1"/>
                </a:solidFill>
                <a:cs typeface="+mn-ea"/>
                <a:sym typeface="+mn-lt"/>
              </a:rPr>
              <a:t>一个出水口，代表我们的生活支出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38120" y="852170"/>
            <a:ext cx="6715125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40740" y="2182495"/>
            <a:ext cx="254000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慢慢的我们的收入越来越多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钱包越来越鼓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水库也需要变得越来越坚固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2425" y="914400"/>
            <a:ext cx="641985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89775" y="193045"/>
            <a:ext cx="993824" cy="993824"/>
            <a:chOff x="2848" y="1168"/>
            <a:chExt cx="1984" cy="19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48" y="1168"/>
              <a:ext cx="1984" cy="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846" y="1166"/>
              <a:ext cx="1984" cy="1986"/>
            </a:xfrm>
            <a:prstGeom prst="ellipse">
              <a:avLst/>
            </a:prstGeom>
            <a:solidFill>
              <a:srgbClr val="FAC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61" y="1720"/>
              <a:ext cx="1769" cy="1432"/>
            </a:xfrm>
            <a:custGeom>
              <a:avLst/>
              <a:gdLst>
                <a:gd name="T0" fmla="*/ 745 w 746"/>
                <a:gd name="T1" fmla="*/ 154 h 604"/>
                <a:gd name="T2" fmla="*/ 591 w 746"/>
                <a:gd name="T3" fmla="*/ 0 h 604"/>
                <a:gd name="T4" fmla="*/ 76 w 746"/>
                <a:gd name="T5" fmla="*/ 317 h 604"/>
                <a:gd name="T6" fmla="*/ 76 w 746"/>
                <a:gd name="T7" fmla="*/ 364 h 604"/>
                <a:gd name="T8" fmla="*/ 3 w 746"/>
                <a:gd name="T9" fmla="*/ 364 h 604"/>
                <a:gd name="T10" fmla="*/ 0 w 746"/>
                <a:gd name="T11" fmla="*/ 365 h 604"/>
                <a:gd name="T12" fmla="*/ 234 w 746"/>
                <a:gd name="T13" fmla="*/ 592 h 604"/>
                <a:gd name="T14" fmla="*/ 327 w 746"/>
                <a:gd name="T15" fmla="*/ 604 h 604"/>
                <a:gd name="T16" fmla="*/ 746 w 746"/>
                <a:gd name="T17" fmla="*/ 185 h 604"/>
                <a:gd name="T18" fmla="*/ 745 w 746"/>
                <a:gd name="T19" fmla="*/ 15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6" h="604">
                  <a:moveTo>
                    <a:pt x="745" y="154"/>
                  </a:moveTo>
                  <a:cubicBezTo>
                    <a:pt x="591" y="0"/>
                    <a:pt x="591" y="0"/>
                    <a:pt x="591" y="0"/>
                  </a:cubicBezTo>
                  <a:cubicBezTo>
                    <a:pt x="76" y="317"/>
                    <a:pt x="76" y="317"/>
                    <a:pt x="76" y="317"/>
                  </a:cubicBezTo>
                  <a:cubicBezTo>
                    <a:pt x="76" y="364"/>
                    <a:pt x="76" y="364"/>
                    <a:pt x="76" y="364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34" y="592"/>
                    <a:pt x="234" y="592"/>
                    <a:pt x="234" y="592"/>
                  </a:cubicBezTo>
                  <a:cubicBezTo>
                    <a:pt x="265" y="601"/>
                    <a:pt x="279" y="604"/>
                    <a:pt x="327" y="604"/>
                  </a:cubicBezTo>
                  <a:cubicBezTo>
                    <a:pt x="559" y="604"/>
                    <a:pt x="746" y="417"/>
                    <a:pt x="746" y="185"/>
                  </a:cubicBezTo>
                  <a:cubicBezTo>
                    <a:pt x="746" y="175"/>
                    <a:pt x="746" y="165"/>
                    <a:pt x="745" y="154"/>
                  </a:cubicBezTo>
                </a:path>
              </a:pathLst>
            </a:custGeom>
            <a:solidFill>
              <a:srgbClr val="EF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solidFill>
              <a:srgbClr val="00A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232" y="1749"/>
              <a:ext cx="1204" cy="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77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708" y="2526"/>
              <a:ext cx="264" cy="14"/>
            </a:xfrm>
            <a:custGeom>
              <a:avLst/>
              <a:gdLst>
                <a:gd name="T0" fmla="*/ 264 w 264"/>
                <a:gd name="T1" fmla="*/ 0 h 14"/>
                <a:gd name="T2" fmla="*/ 0 w 264"/>
                <a:gd name="T3" fmla="*/ 0 h 14"/>
                <a:gd name="T4" fmla="*/ 15 w 264"/>
                <a:gd name="T5" fmla="*/ 14 h 14"/>
                <a:gd name="T6" fmla="*/ 264 w 264"/>
                <a:gd name="T7" fmla="*/ 12 h 14"/>
                <a:gd name="T8" fmla="*/ 264 w 26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4">
                  <a:moveTo>
                    <a:pt x="264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264" y="12"/>
                  </a:lnTo>
                  <a:lnTo>
                    <a:pt x="2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95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516" y="1931"/>
              <a:ext cx="911" cy="595"/>
            </a:xfrm>
            <a:custGeom>
              <a:avLst/>
              <a:gdLst>
                <a:gd name="T0" fmla="*/ 645 w 911"/>
                <a:gd name="T1" fmla="*/ 0 h 595"/>
                <a:gd name="T2" fmla="*/ 605 w 911"/>
                <a:gd name="T3" fmla="*/ 183 h 595"/>
                <a:gd name="T4" fmla="*/ 512 w 911"/>
                <a:gd name="T5" fmla="*/ 88 h 595"/>
                <a:gd name="T6" fmla="*/ 465 w 911"/>
                <a:gd name="T7" fmla="*/ 273 h 595"/>
                <a:gd name="T8" fmla="*/ 375 w 911"/>
                <a:gd name="T9" fmla="*/ 180 h 595"/>
                <a:gd name="T10" fmla="*/ 323 w 911"/>
                <a:gd name="T11" fmla="*/ 225 h 595"/>
                <a:gd name="T12" fmla="*/ 240 w 911"/>
                <a:gd name="T13" fmla="*/ 143 h 595"/>
                <a:gd name="T14" fmla="*/ 188 w 911"/>
                <a:gd name="T15" fmla="*/ 339 h 595"/>
                <a:gd name="T16" fmla="*/ 109 w 911"/>
                <a:gd name="T17" fmla="*/ 256 h 595"/>
                <a:gd name="T18" fmla="*/ 57 w 911"/>
                <a:gd name="T19" fmla="*/ 455 h 595"/>
                <a:gd name="T20" fmla="*/ 0 w 911"/>
                <a:gd name="T21" fmla="*/ 503 h 595"/>
                <a:gd name="T22" fmla="*/ 57 w 911"/>
                <a:gd name="T23" fmla="*/ 576 h 595"/>
                <a:gd name="T24" fmla="*/ 176 w 911"/>
                <a:gd name="T25" fmla="*/ 579 h 595"/>
                <a:gd name="T26" fmla="*/ 192 w 911"/>
                <a:gd name="T27" fmla="*/ 595 h 595"/>
                <a:gd name="T28" fmla="*/ 456 w 911"/>
                <a:gd name="T29" fmla="*/ 595 h 595"/>
                <a:gd name="T30" fmla="*/ 456 w 911"/>
                <a:gd name="T31" fmla="*/ 579 h 595"/>
                <a:gd name="T32" fmla="*/ 560 w 911"/>
                <a:gd name="T33" fmla="*/ 581 h 595"/>
                <a:gd name="T34" fmla="*/ 560 w 911"/>
                <a:gd name="T35" fmla="*/ 579 h 595"/>
                <a:gd name="T36" fmla="*/ 614 w 911"/>
                <a:gd name="T37" fmla="*/ 579 h 595"/>
                <a:gd name="T38" fmla="*/ 614 w 911"/>
                <a:gd name="T39" fmla="*/ 579 h 595"/>
                <a:gd name="T40" fmla="*/ 911 w 911"/>
                <a:gd name="T41" fmla="*/ 576 h 595"/>
                <a:gd name="T42" fmla="*/ 911 w 911"/>
                <a:gd name="T43" fmla="*/ 271 h 595"/>
                <a:gd name="T44" fmla="*/ 645 w 911"/>
                <a:gd name="T45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1" h="595">
                  <a:moveTo>
                    <a:pt x="645" y="0"/>
                  </a:moveTo>
                  <a:lnTo>
                    <a:pt x="605" y="183"/>
                  </a:lnTo>
                  <a:lnTo>
                    <a:pt x="512" y="88"/>
                  </a:lnTo>
                  <a:lnTo>
                    <a:pt x="465" y="273"/>
                  </a:lnTo>
                  <a:lnTo>
                    <a:pt x="375" y="180"/>
                  </a:lnTo>
                  <a:lnTo>
                    <a:pt x="323" y="225"/>
                  </a:lnTo>
                  <a:lnTo>
                    <a:pt x="240" y="143"/>
                  </a:lnTo>
                  <a:lnTo>
                    <a:pt x="188" y="339"/>
                  </a:lnTo>
                  <a:lnTo>
                    <a:pt x="109" y="256"/>
                  </a:lnTo>
                  <a:lnTo>
                    <a:pt x="57" y="455"/>
                  </a:lnTo>
                  <a:lnTo>
                    <a:pt x="0" y="503"/>
                  </a:lnTo>
                  <a:lnTo>
                    <a:pt x="57" y="576"/>
                  </a:lnTo>
                  <a:lnTo>
                    <a:pt x="176" y="579"/>
                  </a:lnTo>
                  <a:lnTo>
                    <a:pt x="192" y="595"/>
                  </a:lnTo>
                  <a:lnTo>
                    <a:pt x="456" y="595"/>
                  </a:lnTo>
                  <a:lnTo>
                    <a:pt x="456" y="579"/>
                  </a:lnTo>
                  <a:lnTo>
                    <a:pt x="560" y="581"/>
                  </a:lnTo>
                  <a:lnTo>
                    <a:pt x="560" y="579"/>
                  </a:lnTo>
                  <a:lnTo>
                    <a:pt x="614" y="579"/>
                  </a:lnTo>
                  <a:lnTo>
                    <a:pt x="614" y="579"/>
                  </a:lnTo>
                  <a:lnTo>
                    <a:pt x="911" y="576"/>
                  </a:lnTo>
                  <a:lnTo>
                    <a:pt x="911" y="271"/>
                  </a:lnTo>
                  <a:lnTo>
                    <a:pt x="6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516" y="2185"/>
              <a:ext cx="105" cy="246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59" y="2071"/>
              <a:ext cx="94" cy="360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82" y="2109"/>
              <a:ext cx="104" cy="322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924" y="2014"/>
              <a:ext cx="114" cy="417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57" y="1938"/>
              <a:ext cx="95" cy="493"/>
            </a:xfrm>
            <a:prstGeom prst="rect">
              <a:avLst/>
            </a:prstGeom>
            <a:solidFill>
              <a:srgbClr val="55C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3049" y="2555"/>
              <a:ext cx="1574" cy="49"/>
            </a:xfrm>
            <a:custGeom>
              <a:avLst/>
              <a:gdLst>
                <a:gd name="T0" fmla="*/ 0 w 664"/>
                <a:gd name="T1" fmla="*/ 0 h 21"/>
                <a:gd name="T2" fmla="*/ 0 w 664"/>
                <a:gd name="T3" fmla="*/ 10 h 21"/>
                <a:gd name="T4" fmla="*/ 32 w 664"/>
                <a:gd name="T5" fmla="*/ 21 h 21"/>
                <a:gd name="T6" fmla="*/ 641 w 664"/>
                <a:gd name="T7" fmla="*/ 21 h 21"/>
                <a:gd name="T8" fmla="*/ 664 w 664"/>
                <a:gd name="T9" fmla="*/ 10 h 21"/>
                <a:gd name="T10" fmla="*/ 664 w 664"/>
                <a:gd name="T11" fmla="*/ 0 h 21"/>
                <a:gd name="T12" fmla="*/ 0 w 66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1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0" y="21"/>
                    <a:pt x="32" y="21"/>
                  </a:cubicBezTo>
                  <a:cubicBezTo>
                    <a:pt x="54" y="21"/>
                    <a:pt x="641" y="21"/>
                    <a:pt x="641" y="21"/>
                  </a:cubicBezTo>
                  <a:cubicBezTo>
                    <a:pt x="641" y="21"/>
                    <a:pt x="657" y="15"/>
                    <a:pt x="664" y="10"/>
                  </a:cubicBezTo>
                  <a:cubicBezTo>
                    <a:pt x="664" y="0"/>
                    <a:pt x="664" y="0"/>
                    <a:pt x="66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3225" y="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3218" y="1716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3206" y="2529"/>
              <a:ext cx="0" cy="2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3227" y="1711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509" y="1711"/>
              <a:ext cx="956" cy="844"/>
            </a:xfrm>
            <a:custGeom>
              <a:avLst/>
              <a:gdLst>
                <a:gd name="T0" fmla="*/ 394 w 403"/>
                <a:gd name="T1" fmla="*/ 0 h 356"/>
                <a:gd name="T2" fmla="*/ 0 w 403"/>
                <a:gd name="T3" fmla="*/ 0 h 356"/>
                <a:gd name="T4" fmla="*/ 25 w 403"/>
                <a:gd name="T5" fmla="*/ 24 h 356"/>
                <a:gd name="T6" fmla="*/ 383 w 403"/>
                <a:gd name="T7" fmla="*/ 24 h 356"/>
                <a:gd name="T8" fmla="*/ 383 w 403"/>
                <a:gd name="T9" fmla="*/ 336 h 356"/>
                <a:gd name="T10" fmla="*/ 358 w 403"/>
                <a:gd name="T11" fmla="*/ 336 h 356"/>
                <a:gd name="T12" fmla="*/ 380 w 403"/>
                <a:gd name="T13" fmla="*/ 356 h 356"/>
                <a:gd name="T14" fmla="*/ 394 w 403"/>
                <a:gd name="T15" fmla="*/ 356 h 356"/>
                <a:gd name="T16" fmla="*/ 403 w 403"/>
                <a:gd name="T17" fmla="*/ 345 h 356"/>
                <a:gd name="T18" fmla="*/ 403 w 403"/>
                <a:gd name="T19" fmla="*/ 11 h 356"/>
                <a:gd name="T20" fmla="*/ 394 w 403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3" h="356">
                  <a:moveTo>
                    <a:pt x="3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58" y="336"/>
                    <a:pt x="358" y="336"/>
                    <a:pt x="358" y="336"/>
                  </a:cubicBezTo>
                  <a:cubicBezTo>
                    <a:pt x="380" y="356"/>
                    <a:pt x="380" y="356"/>
                    <a:pt x="380" y="356"/>
                  </a:cubicBezTo>
                  <a:cubicBezTo>
                    <a:pt x="394" y="356"/>
                    <a:pt x="394" y="356"/>
                    <a:pt x="394" y="356"/>
                  </a:cubicBezTo>
                  <a:cubicBezTo>
                    <a:pt x="400" y="356"/>
                    <a:pt x="403" y="351"/>
                    <a:pt x="403" y="345"/>
                  </a:cubicBezTo>
                  <a:cubicBezTo>
                    <a:pt x="403" y="11"/>
                    <a:pt x="403" y="11"/>
                    <a:pt x="403" y="11"/>
                  </a:cubicBezTo>
                  <a:cubicBezTo>
                    <a:pt x="403" y="5"/>
                    <a:pt x="400" y="0"/>
                    <a:pt x="39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206" y="1716"/>
              <a:ext cx="12" cy="21"/>
            </a:xfrm>
            <a:custGeom>
              <a:avLst/>
              <a:gdLst>
                <a:gd name="T0" fmla="*/ 5 w 5"/>
                <a:gd name="T1" fmla="*/ 0 h 9"/>
                <a:gd name="T2" fmla="*/ 0 w 5"/>
                <a:gd name="T3" fmla="*/ 9 h 9"/>
                <a:gd name="T4" fmla="*/ 5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1" y="3"/>
                    <a:pt x="5" y="0"/>
                  </a:cubicBezTo>
                  <a:close/>
                </a:path>
              </a:pathLst>
            </a:custGeom>
            <a:solidFill>
              <a:srgbClr val="929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3206" y="2531"/>
              <a:ext cx="24" cy="24"/>
            </a:xfrm>
            <a:custGeom>
              <a:avLst/>
              <a:gdLst>
                <a:gd name="T0" fmla="*/ 0 w 10"/>
                <a:gd name="T1" fmla="*/ 0 h 10"/>
                <a:gd name="T2" fmla="*/ 10 w 10"/>
                <a:gd name="T3" fmla="*/ 9 h 10"/>
                <a:gd name="T4" fmla="*/ 0 w 1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1" y="10"/>
                    <a:pt x="10" y="9"/>
                    <a:pt x="10" y="9"/>
                  </a:cubicBezTo>
                  <a:cubicBezTo>
                    <a:pt x="5" y="9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3220" y="1713"/>
              <a:ext cx="5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3218" y="17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3225" y="1713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3204" y="1711"/>
              <a:ext cx="1206" cy="844"/>
            </a:xfrm>
            <a:custGeom>
              <a:avLst/>
              <a:gdLst>
                <a:gd name="T0" fmla="*/ 20 w 509"/>
                <a:gd name="T1" fmla="*/ 336 h 356"/>
                <a:gd name="T2" fmla="*/ 20 w 509"/>
                <a:gd name="T3" fmla="*/ 24 h 356"/>
                <a:gd name="T4" fmla="*/ 154 w 509"/>
                <a:gd name="T5" fmla="*/ 24 h 356"/>
                <a:gd name="T6" fmla="*/ 129 w 509"/>
                <a:gd name="T7" fmla="*/ 0 h 356"/>
                <a:gd name="T8" fmla="*/ 11 w 509"/>
                <a:gd name="T9" fmla="*/ 0 h 356"/>
                <a:gd name="T10" fmla="*/ 10 w 509"/>
                <a:gd name="T11" fmla="*/ 0 h 356"/>
                <a:gd name="T12" fmla="*/ 9 w 509"/>
                <a:gd name="T13" fmla="*/ 1 h 356"/>
                <a:gd name="T14" fmla="*/ 9 w 509"/>
                <a:gd name="T15" fmla="*/ 1 h 356"/>
                <a:gd name="T16" fmla="*/ 7 w 509"/>
                <a:gd name="T17" fmla="*/ 2 h 356"/>
                <a:gd name="T18" fmla="*/ 6 w 509"/>
                <a:gd name="T19" fmla="*/ 2 h 356"/>
                <a:gd name="T20" fmla="*/ 5 w 509"/>
                <a:gd name="T21" fmla="*/ 2 h 356"/>
                <a:gd name="T22" fmla="*/ 0 w 509"/>
                <a:gd name="T23" fmla="*/ 11 h 356"/>
                <a:gd name="T24" fmla="*/ 0 w 509"/>
                <a:gd name="T25" fmla="*/ 345 h 356"/>
                <a:gd name="T26" fmla="*/ 1 w 509"/>
                <a:gd name="T27" fmla="*/ 346 h 356"/>
                <a:gd name="T28" fmla="*/ 11 w 509"/>
                <a:gd name="T29" fmla="*/ 356 h 356"/>
                <a:gd name="T30" fmla="*/ 509 w 509"/>
                <a:gd name="T31" fmla="*/ 356 h 356"/>
                <a:gd name="T32" fmla="*/ 487 w 509"/>
                <a:gd name="T33" fmla="*/ 336 h 356"/>
                <a:gd name="T34" fmla="*/ 20 w 509"/>
                <a:gd name="T35" fmla="*/ 33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9" h="356">
                  <a:moveTo>
                    <a:pt x="20" y="336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5"/>
                    <a:pt x="0" y="11"/>
                    <a:pt x="0" y="11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52"/>
                    <a:pt x="6" y="356"/>
                    <a:pt x="11" y="356"/>
                  </a:cubicBezTo>
                  <a:cubicBezTo>
                    <a:pt x="509" y="356"/>
                    <a:pt x="509" y="356"/>
                    <a:pt x="509" y="356"/>
                  </a:cubicBezTo>
                  <a:cubicBezTo>
                    <a:pt x="487" y="336"/>
                    <a:pt x="487" y="336"/>
                    <a:pt x="487" y="336"/>
                  </a:cubicBezTo>
                  <a:lnTo>
                    <a:pt x="20" y="336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椭圆 30"/>
          <p:cNvSpPr/>
          <p:nvPr/>
        </p:nvSpPr>
        <p:spPr>
          <a:xfrm>
            <a:off x="11312850" y="6451600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0863425" y="6451600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0414000" y="6451600"/>
            <a:ext cx="252000" cy="25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1762275" y="6451600"/>
            <a:ext cx="252000" cy="252000"/>
          </a:xfrm>
          <a:prstGeom prst="ellipse">
            <a:avLst/>
          </a:prstGeom>
          <a:solidFill>
            <a:srgbClr val="EF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Oval 9"/>
          <p:cNvSpPr/>
          <p:nvPr/>
        </p:nvSpPr>
        <p:spPr>
          <a:xfrm>
            <a:off x="4157825" y="2234737"/>
            <a:ext cx="3860800" cy="3860800"/>
          </a:xfrm>
          <a:prstGeom prst="ellipse">
            <a:avLst/>
          </a:prstGeom>
          <a:solidFill>
            <a:srgbClr val="809EC2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aphicFrame>
        <p:nvGraphicFramePr>
          <p:cNvPr id="48" name="Diagram 18"/>
          <p:cNvGraphicFramePr/>
          <p:nvPr/>
        </p:nvGraphicFramePr>
        <p:xfrm>
          <a:off x="4618281" y="2695193"/>
          <a:ext cx="2939888" cy="293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9" name="Oval 21"/>
          <p:cNvSpPr/>
          <p:nvPr/>
        </p:nvSpPr>
        <p:spPr>
          <a:xfrm>
            <a:off x="4157825" y="2793537"/>
            <a:ext cx="609600" cy="609600"/>
          </a:xfrm>
          <a:prstGeom prst="ellipse">
            <a:avLst/>
          </a:prstGeom>
          <a:solidFill>
            <a:srgbClr val="1FD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Oval 22"/>
          <p:cNvSpPr/>
          <p:nvPr/>
        </p:nvSpPr>
        <p:spPr>
          <a:xfrm>
            <a:off x="7428246" y="2793537"/>
            <a:ext cx="609600" cy="609600"/>
          </a:xfrm>
          <a:prstGeom prst="ellipse">
            <a:avLst/>
          </a:prstGeom>
          <a:solidFill>
            <a:srgbClr val="DF730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Oval 23"/>
          <p:cNvSpPr/>
          <p:nvPr/>
        </p:nvSpPr>
        <p:spPr>
          <a:xfrm>
            <a:off x="4157825" y="4977937"/>
            <a:ext cx="609600" cy="609600"/>
          </a:xfrm>
          <a:prstGeom prst="ellipse">
            <a:avLst/>
          </a:prstGeom>
          <a:solidFill>
            <a:srgbClr val="F4C60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Oval 24"/>
          <p:cNvSpPr/>
          <p:nvPr/>
        </p:nvSpPr>
        <p:spPr>
          <a:xfrm>
            <a:off x="7428246" y="4977937"/>
            <a:ext cx="609600" cy="609600"/>
          </a:xfrm>
          <a:prstGeom prst="ellipse">
            <a:avLst/>
          </a:prstGeom>
          <a:solidFill>
            <a:srgbClr val="23CAD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3" name="Straight Connector 25"/>
          <p:cNvCxnSpPr/>
          <p:nvPr/>
        </p:nvCxnSpPr>
        <p:spPr>
          <a:xfrm flipH="1">
            <a:off x="1313025" y="3099024"/>
            <a:ext cx="2844800" cy="0"/>
          </a:xfrm>
          <a:prstGeom prst="line">
            <a:avLst/>
          </a:prstGeom>
          <a:noFill/>
          <a:ln w="28575" cap="flat" cmpd="sng" algn="ctr">
            <a:solidFill>
              <a:srgbClr val="1FD89C"/>
            </a:solidFill>
            <a:prstDash val="solid"/>
            <a:miter lim="800000"/>
            <a:headEnd w="sm" len="med"/>
            <a:tailEnd type="oval"/>
          </a:ln>
          <a:effectLst/>
        </p:spPr>
      </p:cxnSp>
      <p:cxnSp>
        <p:nvCxnSpPr>
          <p:cNvPr id="54" name="Straight Connector 27"/>
          <p:cNvCxnSpPr/>
          <p:nvPr/>
        </p:nvCxnSpPr>
        <p:spPr>
          <a:xfrm flipH="1">
            <a:off x="1313025" y="5282737"/>
            <a:ext cx="2844800" cy="0"/>
          </a:xfrm>
          <a:prstGeom prst="line">
            <a:avLst/>
          </a:prstGeom>
          <a:noFill/>
          <a:ln w="28575" cap="flat" cmpd="sng" algn="ctr">
            <a:solidFill>
              <a:srgbClr val="F4C60E"/>
            </a:solidFill>
            <a:prstDash val="solid"/>
            <a:miter lim="800000"/>
            <a:headEnd w="sm" len="med"/>
            <a:tailEnd type="oval"/>
          </a:ln>
          <a:effectLst/>
        </p:spPr>
      </p:cxnSp>
      <p:cxnSp>
        <p:nvCxnSpPr>
          <p:cNvPr id="55" name="Straight Connector 28"/>
          <p:cNvCxnSpPr/>
          <p:nvPr/>
        </p:nvCxnSpPr>
        <p:spPr>
          <a:xfrm>
            <a:off x="8018625" y="3098337"/>
            <a:ext cx="2939356" cy="0"/>
          </a:xfrm>
          <a:prstGeom prst="line">
            <a:avLst/>
          </a:prstGeom>
          <a:noFill/>
          <a:ln w="28575" cap="flat" cmpd="sng" algn="ctr">
            <a:solidFill>
              <a:srgbClr val="DF7307"/>
            </a:solidFill>
            <a:prstDash val="solid"/>
            <a:miter lim="800000"/>
            <a:headEnd w="sm" len="med"/>
            <a:tailEnd type="oval"/>
          </a:ln>
          <a:effectLst/>
        </p:spPr>
      </p:cxnSp>
      <p:sp>
        <p:nvSpPr>
          <p:cNvPr id="58" name="Rectangle 34"/>
          <p:cNvSpPr/>
          <p:nvPr/>
        </p:nvSpPr>
        <p:spPr>
          <a:xfrm>
            <a:off x="1332246" y="3149138"/>
            <a:ext cx="266965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为神马什么都没做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水库的水却蒸发了呢？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没错，你真相了……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我们有通！货！膨！胀！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Rectangle 36"/>
          <p:cNvSpPr/>
          <p:nvPr/>
        </p:nvSpPr>
        <p:spPr>
          <a:xfrm>
            <a:off x="1332246" y="5317980"/>
            <a:ext cx="2669656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如何才能让money 生 money？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这个时候我们就需要做投资。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Rectangle 38"/>
          <p:cNvSpPr/>
          <p:nvPr/>
        </p:nvSpPr>
        <p:spPr>
          <a:xfrm>
            <a:off x="8444230" y="3148965"/>
            <a:ext cx="319024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难道所有的积蓄都用来做投资吗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不不不，菇凉来帮你梳理一下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我们最开始手里有的都是应急的钱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流动性要好，适宜存银行~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后来手里就多了保命的钱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买房买车买保险呀~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再后来我们就有了闲钱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也就是适宜投资的钱</a:t>
            </a:r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Freeform 29"/>
          <p:cNvSpPr>
            <a:spLocks noEditPoints="1"/>
          </p:cNvSpPr>
          <p:nvPr/>
        </p:nvSpPr>
        <p:spPr bwMode="auto">
          <a:xfrm>
            <a:off x="4285769" y="2929049"/>
            <a:ext cx="355939" cy="338576"/>
          </a:xfrm>
          <a:custGeom>
            <a:avLst/>
            <a:gdLst>
              <a:gd name="T0" fmla="*/ 64 w 538"/>
              <a:gd name="T1" fmla="*/ 416 h 512"/>
              <a:gd name="T2" fmla="*/ 26 w 538"/>
              <a:gd name="T3" fmla="*/ 438 h 512"/>
              <a:gd name="T4" fmla="*/ 5 w 538"/>
              <a:gd name="T5" fmla="*/ 400 h 512"/>
              <a:gd name="T6" fmla="*/ 32 w 538"/>
              <a:gd name="T7" fmla="*/ 302 h 512"/>
              <a:gd name="T8" fmla="*/ 70 w 538"/>
              <a:gd name="T9" fmla="*/ 281 h 512"/>
              <a:gd name="T10" fmla="*/ 167 w 538"/>
              <a:gd name="T11" fmla="*/ 308 h 512"/>
              <a:gd name="T12" fmla="*/ 189 w 538"/>
              <a:gd name="T13" fmla="*/ 346 h 512"/>
              <a:gd name="T14" fmla="*/ 151 w 538"/>
              <a:gd name="T15" fmla="*/ 368 h 512"/>
              <a:gd name="T16" fmla="*/ 121 w 538"/>
              <a:gd name="T17" fmla="*/ 359 h 512"/>
              <a:gd name="T18" fmla="*/ 159 w 538"/>
              <a:gd name="T19" fmla="*/ 397 h 512"/>
              <a:gd name="T20" fmla="*/ 238 w 538"/>
              <a:gd name="T21" fmla="*/ 431 h 512"/>
              <a:gd name="T22" fmla="*/ 238 w 538"/>
              <a:gd name="T23" fmla="*/ 279 h 512"/>
              <a:gd name="T24" fmla="*/ 168 w 538"/>
              <a:gd name="T25" fmla="*/ 279 h 512"/>
              <a:gd name="T26" fmla="*/ 137 w 538"/>
              <a:gd name="T27" fmla="*/ 248 h 512"/>
              <a:gd name="T28" fmla="*/ 168 w 538"/>
              <a:gd name="T29" fmla="*/ 217 h 512"/>
              <a:gd name="T30" fmla="*/ 238 w 538"/>
              <a:gd name="T31" fmla="*/ 217 h 512"/>
              <a:gd name="T32" fmla="*/ 238 w 538"/>
              <a:gd name="T33" fmla="*/ 186 h 512"/>
              <a:gd name="T34" fmla="*/ 202 w 538"/>
              <a:gd name="T35" fmla="*/ 163 h 512"/>
              <a:gd name="T36" fmla="*/ 173 w 538"/>
              <a:gd name="T37" fmla="*/ 96 h 512"/>
              <a:gd name="T38" fmla="*/ 202 w 538"/>
              <a:gd name="T39" fmla="*/ 28 h 512"/>
              <a:gd name="T40" fmla="*/ 269 w 538"/>
              <a:gd name="T41" fmla="*/ 0 h 512"/>
              <a:gd name="T42" fmla="*/ 337 w 538"/>
              <a:gd name="T43" fmla="*/ 28 h 512"/>
              <a:gd name="T44" fmla="*/ 365 w 538"/>
              <a:gd name="T45" fmla="*/ 96 h 512"/>
              <a:gd name="T46" fmla="*/ 337 w 538"/>
              <a:gd name="T47" fmla="*/ 163 h 512"/>
              <a:gd name="T48" fmla="*/ 300 w 538"/>
              <a:gd name="T49" fmla="*/ 186 h 512"/>
              <a:gd name="T50" fmla="*/ 300 w 538"/>
              <a:gd name="T51" fmla="*/ 217 h 512"/>
              <a:gd name="T52" fmla="*/ 370 w 538"/>
              <a:gd name="T53" fmla="*/ 217 h 512"/>
              <a:gd name="T54" fmla="*/ 402 w 538"/>
              <a:gd name="T55" fmla="*/ 248 h 512"/>
              <a:gd name="T56" fmla="*/ 370 w 538"/>
              <a:gd name="T57" fmla="*/ 279 h 512"/>
              <a:gd name="T58" fmla="*/ 300 w 538"/>
              <a:gd name="T59" fmla="*/ 279 h 512"/>
              <a:gd name="T60" fmla="*/ 300 w 538"/>
              <a:gd name="T61" fmla="*/ 431 h 512"/>
              <a:gd name="T62" fmla="*/ 380 w 538"/>
              <a:gd name="T63" fmla="*/ 397 h 512"/>
              <a:gd name="T64" fmla="*/ 418 w 538"/>
              <a:gd name="T65" fmla="*/ 359 h 512"/>
              <a:gd name="T66" fmla="*/ 388 w 538"/>
              <a:gd name="T67" fmla="*/ 368 h 512"/>
              <a:gd name="T68" fmla="*/ 349 w 538"/>
              <a:gd name="T69" fmla="*/ 346 h 512"/>
              <a:gd name="T70" fmla="*/ 371 w 538"/>
              <a:gd name="T71" fmla="*/ 308 h 512"/>
              <a:gd name="T72" fmla="*/ 468 w 538"/>
              <a:gd name="T73" fmla="*/ 281 h 512"/>
              <a:gd name="T74" fmla="*/ 507 w 538"/>
              <a:gd name="T75" fmla="*/ 302 h 512"/>
              <a:gd name="T76" fmla="*/ 534 w 538"/>
              <a:gd name="T77" fmla="*/ 400 h 512"/>
              <a:gd name="T78" fmla="*/ 512 w 538"/>
              <a:gd name="T79" fmla="*/ 438 h 512"/>
              <a:gd name="T80" fmla="*/ 474 w 538"/>
              <a:gd name="T81" fmla="*/ 416 h 512"/>
              <a:gd name="T82" fmla="*/ 468 w 538"/>
              <a:gd name="T83" fmla="*/ 395 h 512"/>
              <a:gd name="T84" fmla="*/ 417 w 538"/>
              <a:gd name="T85" fmla="*/ 447 h 512"/>
              <a:gd name="T86" fmla="*/ 122 w 538"/>
              <a:gd name="T87" fmla="*/ 447 h 512"/>
              <a:gd name="T88" fmla="*/ 70 w 538"/>
              <a:gd name="T89" fmla="*/ 395 h 512"/>
              <a:gd name="T90" fmla="*/ 64 w 538"/>
              <a:gd name="T91" fmla="*/ 416 h 512"/>
              <a:gd name="T92" fmla="*/ 293 w 538"/>
              <a:gd name="T93" fmla="*/ 72 h 512"/>
              <a:gd name="T94" fmla="*/ 269 w 538"/>
              <a:gd name="T95" fmla="*/ 62 h 512"/>
              <a:gd name="T96" fmla="*/ 246 w 538"/>
              <a:gd name="T97" fmla="*/ 72 h 512"/>
              <a:gd name="T98" fmla="*/ 236 w 538"/>
              <a:gd name="T99" fmla="*/ 96 h 512"/>
              <a:gd name="T100" fmla="*/ 246 w 538"/>
              <a:gd name="T101" fmla="*/ 119 h 512"/>
              <a:gd name="T102" fmla="*/ 269 w 538"/>
              <a:gd name="T103" fmla="*/ 129 h 512"/>
              <a:gd name="T104" fmla="*/ 293 w 538"/>
              <a:gd name="T105" fmla="*/ 119 h 512"/>
              <a:gd name="T106" fmla="*/ 303 w 538"/>
              <a:gd name="T107" fmla="*/ 96 h 512"/>
              <a:gd name="T108" fmla="*/ 293 w 538"/>
              <a:gd name="T109" fmla="*/ 7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38" h="512">
                <a:moveTo>
                  <a:pt x="64" y="416"/>
                </a:moveTo>
                <a:cubicBezTo>
                  <a:pt x="60" y="433"/>
                  <a:pt x="43" y="442"/>
                  <a:pt x="26" y="438"/>
                </a:cubicBezTo>
                <a:cubicBezTo>
                  <a:pt x="10" y="433"/>
                  <a:pt x="0" y="416"/>
                  <a:pt x="5" y="400"/>
                </a:cubicBezTo>
                <a:cubicBezTo>
                  <a:pt x="32" y="302"/>
                  <a:pt x="32" y="302"/>
                  <a:pt x="32" y="302"/>
                </a:cubicBezTo>
                <a:cubicBezTo>
                  <a:pt x="36" y="286"/>
                  <a:pt x="54" y="276"/>
                  <a:pt x="70" y="281"/>
                </a:cubicBezTo>
                <a:cubicBezTo>
                  <a:pt x="167" y="308"/>
                  <a:pt x="167" y="308"/>
                  <a:pt x="167" y="308"/>
                </a:cubicBezTo>
                <a:cubicBezTo>
                  <a:pt x="184" y="312"/>
                  <a:pt x="194" y="329"/>
                  <a:pt x="189" y="346"/>
                </a:cubicBezTo>
                <a:cubicBezTo>
                  <a:pt x="185" y="363"/>
                  <a:pt x="167" y="372"/>
                  <a:pt x="151" y="368"/>
                </a:cubicBezTo>
                <a:cubicBezTo>
                  <a:pt x="121" y="359"/>
                  <a:pt x="121" y="359"/>
                  <a:pt x="121" y="359"/>
                </a:cubicBezTo>
                <a:cubicBezTo>
                  <a:pt x="132" y="374"/>
                  <a:pt x="144" y="386"/>
                  <a:pt x="159" y="397"/>
                </a:cubicBezTo>
                <a:cubicBezTo>
                  <a:pt x="182" y="414"/>
                  <a:pt x="209" y="426"/>
                  <a:pt x="238" y="431"/>
                </a:cubicBezTo>
                <a:cubicBezTo>
                  <a:pt x="238" y="279"/>
                  <a:pt x="238" y="279"/>
                  <a:pt x="238" y="279"/>
                </a:cubicBezTo>
                <a:cubicBezTo>
                  <a:pt x="168" y="279"/>
                  <a:pt x="168" y="279"/>
                  <a:pt x="168" y="279"/>
                </a:cubicBezTo>
                <a:cubicBezTo>
                  <a:pt x="151" y="279"/>
                  <a:pt x="137" y="265"/>
                  <a:pt x="137" y="248"/>
                </a:cubicBezTo>
                <a:cubicBezTo>
                  <a:pt x="137" y="231"/>
                  <a:pt x="151" y="217"/>
                  <a:pt x="168" y="217"/>
                </a:cubicBezTo>
                <a:cubicBezTo>
                  <a:pt x="238" y="217"/>
                  <a:pt x="238" y="217"/>
                  <a:pt x="238" y="217"/>
                </a:cubicBezTo>
                <a:cubicBezTo>
                  <a:pt x="238" y="186"/>
                  <a:pt x="238" y="186"/>
                  <a:pt x="238" y="186"/>
                </a:cubicBezTo>
                <a:cubicBezTo>
                  <a:pt x="224" y="182"/>
                  <a:pt x="212" y="174"/>
                  <a:pt x="202" y="163"/>
                </a:cubicBezTo>
                <a:cubicBezTo>
                  <a:pt x="184" y="146"/>
                  <a:pt x="173" y="122"/>
                  <a:pt x="173" y="96"/>
                </a:cubicBezTo>
                <a:cubicBezTo>
                  <a:pt x="173" y="69"/>
                  <a:pt x="184" y="45"/>
                  <a:pt x="202" y="28"/>
                </a:cubicBezTo>
                <a:cubicBezTo>
                  <a:pt x="219" y="11"/>
                  <a:pt x="243" y="0"/>
                  <a:pt x="269" y="0"/>
                </a:cubicBezTo>
                <a:cubicBezTo>
                  <a:pt x="296" y="0"/>
                  <a:pt x="320" y="11"/>
                  <a:pt x="337" y="28"/>
                </a:cubicBezTo>
                <a:cubicBezTo>
                  <a:pt x="354" y="45"/>
                  <a:pt x="365" y="69"/>
                  <a:pt x="365" y="96"/>
                </a:cubicBezTo>
                <a:cubicBezTo>
                  <a:pt x="365" y="122"/>
                  <a:pt x="354" y="146"/>
                  <a:pt x="337" y="163"/>
                </a:cubicBezTo>
                <a:cubicBezTo>
                  <a:pt x="327" y="174"/>
                  <a:pt x="314" y="182"/>
                  <a:pt x="300" y="186"/>
                </a:cubicBezTo>
                <a:cubicBezTo>
                  <a:pt x="300" y="217"/>
                  <a:pt x="300" y="217"/>
                  <a:pt x="300" y="217"/>
                </a:cubicBezTo>
                <a:cubicBezTo>
                  <a:pt x="370" y="217"/>
                  <a:pt x="370" y="217"/>
                  <a:pt x="370" y="217"/>
                </a:cubicBezTo>
                <a:cubicBezTo>
                  <a:pt x="388" y="217"/>
                  <a:pt x="402" y="231"/>
                  <a:pt x="402" y="248"/>
                </a:cubicBezTo>
                <a:cubicBezTo>
                  <a:pt x="402" y="265"/>
                  <a:pt x="388" y="279"/>
                  <a:pt x="370" y="279"/>
                </a:cubicBezTo>
                <a:cubicBezTo>
                  <a:pt x="300" y="279"/>
                  <a:pt x="300" y="279"/>
                  <a:pt x="300" y="279"/>
                </a:cubicBezTo>
                <a:cubicBezTo>
                  <a:pt x="300" y="431"/>
                  <a:pt x="300" y="431"/>
                  <a:pt x="300" y="431"/>
                </a:cubicBezTo>
                <a:cubicBezTo>
                  <a:pt x="330" y="426"/>
                  <a:pt x="357" y="414"/>
                  <a:pt x="380" y="397"/>
                </a:cubicBezTo>
                <a:cubicBezTo>
                  <a:pt x="394" y="386"/>
                  <a:pt x="407" y="374"/>
                  <a:pt x="418" y="359"/>
                </a:cubicBezTo>
                <a:cubicBezTo>
                  <a:pt x="388" y="368"/>
                  <a:pt x="388" y="368"/>
                  <a:pt x="388" y="368"/>
                </a:cubicBezTo>
                <a:cubicBezTo>
                  <a:pt x="371" y="372"/>
                  <a:pt x="354" y="363"/>
                  <a:pt x="349" y="346"/>
                </a:cubicBezTo>
                <a:cubicBezTo>
                  <a:pt x="345" y="329"/>
                  <a:pt x="354" y="312"/>
                  <a:pt x="371" y="308"/>
                </a:cubicBezTo>
                <a:cubicBezTo>
                  <a:pt x="468" y="281"/>
                  <a:pt x="468" y="281"/>
                  <a:pt x="468" y="281"/>
                </a:cubicBezTo>
                <a:cubicBezTo>
                  <a:pt x="485" y="276"/>
                  <a:pt x="502" y="286"/>
                  <a:pt x="507" y="302"/>
                </a:cubicBezTo>
                <a:cubicBezTo>
                  <a:pt x="534" y="400"/>
                  <a:pt x="534" y="400"/>
                  <a:pt x="534" y="400"/>
                </a:cubicBezTo>
                <a:cubicBezTo>
                  <a:pt x="538" y="416"/>
                  <a:pt x="529" y="433"/>
                  <a:pt x="512" y="438"/>
                </a:cubicBezTo>
                <a:cubicBezTo>
                  <a:pt x="496" y="442"/>
                  <a:pt x="479" y="433"/>
                  <a:pt x="474" y="416"/>
                </a:cubicBezTo>
                <a:cubicBezTo>
                  <a:pt x="468" y="395"/>
                  <a:pt x="468" y="395"/>
                  <a:pt x="468" y="395"/>
                </a:cubicBezTo>
                <a:cubicBezTo>
                  <a:pt x="454" y="415"/>
                  <a:pt x="436" y="432"/>
                  <a:pt x="417" y="447"/>
                </a:cubicBezTo>
                <a:cubicBezTo>
                  <a:pt x="329" y="512"/>
                  <a:pt x="209" y="512"/>
                  <a:pt x="122" y="447"/>
                </a:cubicBezTo>
                <a:cubicBezTo>
                  <a:pt x="102" y="432"/>
                  <a:pt x="85" y="415"/>
                  <a:pt x="70" y="395"/>
                </a:cubicBezTo>
                <a:cubicBezTo>
                  <a:pt x="64" y="416"/>
                  <a:pt x="64" y="416"/>
                  <a:pt x="64" y="416"/>
                </a:cubicBezTo>
                <a:close/>
                <a:moveTo>
                  <a:pt x="293" y="72"/>
                </a:moveTo>
                <a:cubicBezTo>
                  <a:pt x="287" y="66"/>
                  <a:pt x="278" y="62"/>
                  <a:pt x="269" y="62"/>
                </a:cubicBezTo>
                <a:cubicBezTo>
                  <a:pt x="260" y="62"/>
                  <a:pt x="252" y="66"/>
                  <a:pt x="246" y="72"/>
                </a:cubicBezTo>
                <a:cubicBezTo>
                  <a:pt x="240" y="78"/>
                  <a:pt x="236" y="87"/>
                  <a:pt x="236" y="96"/>
                </a:cubicBezTo>
                <a:cubicBezTo>
                  <a:pt x="236" y="105"/>
                  <a:pt x="240" y="113"/>
                  <a:pt x="246" y="119"/>
                </a:cubicBezTo>
                <a:cubicBezTo>
                  <a:pt x="252" y="125"/>
                  <a:pt x="260" y="129"/>
                  <a:pt x="269" y="129"/>
                </a:cubicBezTo>
                <a:cubicBezTo>
                  <a:pt x="278" y="129"/>
                  <a:pt x="287" y="125"/>
                  <a:pt x="293" y="119"/>
                </a:cubicBezTo>
                <a:cubicBezTo>
                  <a:pt x="299" y="113"/>
                  <a:pt x="303" y="105"/>
                  <a:pt x="303" y="96"/>
                </a:cubicBezTo>
                <a:cubicBezTo>
                  <a:pt x="303" y="87"/>
                  <a:pt x="299" y="78"/>
                  <a:pt x="293" y="7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6" name="Freeform 30"/>
          <p:cNvSpPr/>
          <p:nvPr/>
        </p:nvSpPr>
        <p:spPr bwMode="auto">
          <a:xfrm>
            <a:off x="7596395" y="2948267"/>
            <a:ext cx="273305" cy="300143"/>
          </a:xfrm>
          <a:custGeom>
            <a:avLst/>
            <a:gdLst>
              <a:gd name="T0" fmla="*/ 14 w 470"/>
              <a:gd name="T1" fmla="*/ 115 h 516"/>
              <a:gd name="T2" fmla="*/ 270 w 470"/>
              <a:gd name="T3" fmla="*/ 486 h 516"/>
              <a:gd name="T4" fmla="*/ 372 w 470"/>
              <a:gd name="T5" fmla="*/ 495 h 516"/>
              <a:gd name="T6" fmla="*/ 453 w 470"/>
              <a:gd name="T7" fmla="*/ 441 h 516"/>
              <a:gd name="T8" fmla="*/ 458 w 470"/>
              <a:gd name="T9" fmla="*/ 402 h 516"/>
              <a:gd name="T10" fmla="*/ 394 w 470"/>
              <a:gd name="T11" fmla="*/ 333 h 516"/>
              <a:gd name="T12" fmla="*/ 371 w 470"/>
              <a:gd name="T13" fmla="*/ 322 h 516"/>
              <a:gd name="T14" fmla="*/ 346 w 470"/>
              <a:gd name="T15" fmla="*/ 328 h 516"/>
              <a:gd name="T16" fmla="*/ 295 w 470"/>
              <a:gd name="T17" fmla="*/ 363 h 516"/>
              <a:gd name="T18" fmla="*/ 155 w 470"/>
              <a:gd name="T19" fmla="*/ 159 h 516"/>
              <a:gd name="T20" fmla="*/ 216 w 470"/>
              <a:gd name="T21" fmla="*/ 139 h 516"/>
              <a:gd name="T22" fmla="*/ 234 w 470"/>
              <a:gd name="T23" fmla="*/ 124 h 516"/>
              <a:gd name="T24" fmla="*/ 235 w 470"/>
              <a:gd name="T25" fmla="*/ 102 h 516"/>
              <a:gd name="T26" fmla="*/ 195 w 470"/>
              <a:gd name="T27" fmla="*/ 21 h 516"/>
              <a:gd name="T28" fmla="*/ 152 w 470"/>
              <a:gd name="T29" fmla="*/ 5 h 516"/>
              <a:gd name="T30" fmla="*/ 56 w 470"/>
              <a:gd name="T31" fmla="*/ 37 h 516"/>
              <a:gd name="T32" fmla="*/ 14 w 470"/>
              <a:gd name="T33" fmla="*/ 11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70" h="516">
                <a:moveTo>
                  <a:pt x="14" y="115"/>
                </a:moveTo>
                <a:cubicBezTo>
                  <a:pt x="75" y="247"/>
                  <a:pt x="158" y="371"/>
                  <a:pt x="270" y="486"/>
                </a:cubicBezTo>
                <a:cubicBezTo>
                  <a:pt x="296" y="512"/>
                  <a:pt x="341" y="516"/>
                  <a:pt x="372" y="495"/>
                </a:cubicBezTo>
                <a:cubicBezTo>
                  <a:pt x="399" y="477"/>
                  <a:pt x="426" y="459"/>
                  <a:pt x="453" y="441"/>
                </a:cubicBezTo>
                <a:cubicBezTo>
                  <a:pt x="467" y="431"/>
                  <a:pt x="470" y="414"/>
                  <a:pt x="458" y="402"/>
                </a:cubicBezTo>
                <a:cubicBezTo>
                  <a:pt x="394" y="333"/>
                  <a:pt x="394" y="333"/>
                  <a:pt x="394" y="333"/>
                </a:cubicBezTo>
                <a:cubicBezTo>
                  <a:pt x="388" y="327"/>
                  <a:pt x="380" y="323"/>
                  <a:pt x="371" y="322"/>
                </a:cubicBezTo>
                <a:cubicBezTo>
                  <a:pt x="362" y="321"/>
                  <a:pt x="354" y="323"/>
                  <a:pt x="346" y="328"/>
                </a:cubicBezTo>
                <a:cubicBezTo>
                  <a:pt x="295" y="363"/>
                  <a:pt x="295" y="363"/>
                  <a:pt x="295" y="363"/>
                </a:cubicBezTo>
                <a:cubicBezTo>
                  <a:pt x="240" y="298"/>
                  <a:pt x="194" y="230"/>
                  <a:pt x="155" y="159"/>
                </a:cubicBezTo>
                <a:cubicBezTo>
                  <a:pt x="216" y="139"/>
                  <a:pt x="216" y="139"/>
                  <a:pt x="216" y="139"/>
                </a:cubicBezTo>
                <a:cubicBezTo>
                  <a:pt x="224" y="136"/>
                  <a:pt x="231" y="131"/>
                  <a:pt x="234" y="124"/>
                </a:cubicBezTo>
                <a:cubicBezTo>
                  <a:pt x="238" y="117"/>
                  <a:pt x="238" y="110"/>
                  <a:pt x="235" y="102"/>
                </a:cubicBezTo>
                <a:cubicBezTo>
                  <a:pt x="195" y="21"/>
                  <a:pt x="195" y="21"/>
                  <a:pt x="195" y="21"/>
                </a:cubicBezTo>
                <a:cubicBezTo>
                  <a:pt x="188" y="7"/>
                  <a:pt x="169" y="0"/>
                  <a:pt x="152" y="5"/>
                </a:cubicBezTo>
                <a:cubicBezTo>
                  <a:pt x="120" y="16"/>
                  <a:pt x="88" y="26"/>
                  <a:pt x="56" y="37"/>
                </a:cubicBezTo>
                <a:cubicBezTo>
                  <a:pt x="19" y="49"/>
                  <a:pt x="0" y="84"/>
                  <a:pt x="14" y="1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Freeform 32"/>
          <p:cNvSpPr>
            <a:spLocks noEditPoints="1"/>
          </p:cNvSpPr>
          <p:nvPr/>
        </p:nvSpPr>
        <p:spPr bwMode="auto">
          <a:xfrm>
            <a:off x="4326631" y="5104377"/>
            <a:ext cx="271991" cy="356720"/>
          </a:xfrm>
          <a:custGeom>
            <a:avLst/>
            <a:gdLst>
              <a:gd name="T0" fmla="*/ 0 w 375"/>
              <a:gd name="T1" fmla="*/ 398 h 492"/>
              <a:gd name="T2" fmla="*/ 0 w 375"/>
              <a:gd name="T3" fmla="*/ 461 h 492"/>
              <a:gd name="T4" fmla="*/ 31 w 375"/>
              <a:gd name="T5" fmla="*/ 492 h 492"/>
              <a:gd name="T6" fmla="*/ 344 w 375"/>
              <a:gd name="T7" fmla="*/ 492 h 492"/>
              <a:gd name="T8" fmla="*/ 375 w 375"/>
              <a:gd name="T9" fmla="*/ 461 h 492"/>
              <a:gd name="T10" fmla="*/ 375 w 375"/>
              <a:gd name="T11" fmla="*/ 398 h 492"/>
              <a:gd name="T12" fmla="*/ 270 w 375"/>
              <a:gd name="T13" fmla="*/ 314 h 492"/>
              <a:gd name="T14" fmla="*/ 206 w 375"/>
              <a:gd name="T15" fmla="*/ 467 h 492"/>
              <a:gd name="T16" fmla="*/ 195 w 375"/>
              <a:gd name="T17" fmla="*/ 373 h 492"/>
              <a:gd name="T18" fmla="*/ 197 w 375"/>
              <a:gd name="T19" fmla="*/ 367 h 492"/>
              <a:gd name="T20" fmla="*/ 208 w 375"/>
              <a:gd name="T21" fmla="*/ 346 h 492"/>
              <a:gd name="T22" fmla="*/ 208 w 375"/>
              <a:gd name="T23" fmla="*/ 342 h 492"/>
              <a:gd name="T24" fmla="*/ 205 w 375"/>
              <a:gd name="T25" fmla="*/ 341 h 492"/>
              <a:gd name="T26" fmla="*/ 171 w 375"/>
              <a:gd name="T27" fmla="*/ 341 h 492"/>
              <a:gd name="T28" fmla="*/ 168 w 375"/>
              <a:gd name="T29" fmla="*/ 342 h 492"/>
              <a:gd name="T30" fmla="*/ 168 w 375"/>
              <a:gd name="T31" fmla="*/ 346 h 492"/>
              <a:gd name="T32" fmla="*/ 179 w 375"/>
              <a:gd name="T33" fmla="*/ 367 h 492"/>
              <a:gd name="T34" fmla="*/ 181 w 375"/>
              <a:gd name="T35" fmla="*/ 373 h 492"/>
              <a:gd name="T36" fmla="*/ 170 w 375"/>
              <a:gd name="T37" fmla="*/ 469 h 492"/>
              <a:gd name="T38" fmla="*/ 105 w 375"/>
              <a:gd name="T39" fmla="*/ 314 h 492"/>
              <a:gd name="T40" fmla="*/ 0 w 375"/>
              <a:gd name="T41" fmla="*/ 398 h 492"/>
              <a:gd name="T42" fmla="*/ 188 w 375"/>
              <a:gd name="T43" fmla="*/ 279 h 492"/>
              <a:gd name="T44" fmla="*/ 119 w 375"/>
              <a:gd name="T45" fmla="*/ 236 h 492"/>
              <a:gd name="T46" fmla="*/ 88 w 375"/>
              <a:gd name="T47" fmla="*/ 146 h 492"/>
              <a:gd name="T48" fmla="*/ 88 w 375"/>
              <a:gd name="T49" fmla="*/ 146 h 492"/>
              <a:gd name="T50" fmla="*/ 88 w 375"/>
              <a:gd name="T51" fmla="*/ 145 h 492"/>
              <a:gd name="T52" fmla="*/ 88 w 375"/>
              <a:gd name="T53" fmla="*/ 139 h 492"/>
              <a:gd name="T54" fmla="*/ 188 w 375"/>
              <a:gd name="T55" fmla="*/ 0 h 492"/>
              <a:gd name="T56" fmla="*/ 287 w 375"/>
              <a:gd name="T57" fmla="*/ 139 h 492"/>
              <a:gd name="T58" fmla="*/ 287 w 375"/>
              <a:gd name="T59" fmla="*/ 145 h 492"/>
              <a:gd name="T60" fmla="*/ 287 w 375"/>
              <a:gd name="T61" fmla="*/ 146 h 492"/>
              <a:gd name="T62" fmla="*/ 287 w 375"/>
              <a:gd name="T63" fmla="*/ 146 h 492"/>
              <a:gd name="T64" fmla="*/ 256 w 375"/>
              <a:gd name="T65" fmla="*/ 236 h 492"/>
              <a:gd name="T66" fmla="*/ 188 w 375"/>
              <a:gd name="T67" fmla="*/ 279 h 492"/>
              <a:gd name="T68" fmla="*/ 130 w 375"/>
              <a:gd name="T69" fmla="*/ 228 h 492"/>
              <a:gd name="T70" fmla="*/ 188 w 375"/>
              <a:gd name="T71" fmla="*/ 265 h 492"/>
              <a:gd name="T72" fmla="*/ 245 w 375"/>
              <a:gd name="T73" fmla="*/ 228 h 492"/>
              <a:gd name="T74" fmla="*/ 273 w 375"/>
              <a:gd name="T75" fmla="*/ 147 h 492"/>
              <a:gd name="T76" fmla="*/ 267 w 375"/>
              <a:gd name="T77" fmla="*/ 124 h 492"/>
              <a:gd name="T78" fmla="*/ 265 w 375"/>
              <a:gd name="T79" fmla="*/ 101 h 492"/>
              <a:gd name="T80" fmla="*/ 259 w 375"/>
              <a:gd name="T81" fmla="*/ 76 h 492"/>
              <a:gd name="T82" fmla="*/ 222 w 375"/>
              <a:gd name="T83" fmla="*/ 72 h 492"/>
              <a:gd name="T84" fmla="*/ 188 w 375"/>
              <a:gd name="T85" fmla="*/ 79 h 492"/>
              <a:gd name="T86" fmla="*/ 153 w 375"/>
              <a:gd name="T87" fmla="*/ 72 h 492"/>
              <a:gd name="T88" fmla="*/ 153 w 375"/>
              <a:gd name="T89" fmla="*/ 72 h 492"/>
              <a:gd name="T90" fmla="*/ 116 w 375"/>
              <a:gd name="T91" fmla="*/ 76 h 492"/>
              <a:gd name="T92" fmla="*/ 110 w 375"/>
              <a:gd name="T93" fmla="*/ 101 h 492"/>
              <a:gd name="T94" fmla="*/ 108 w 375"/>
              <a:gd name="T95" fmla="*/ 124 h 492"/>
              <a:gd name="T96" fmla="*/ 102 w 375"/>
              <a:gd name="T97" fmla="*/ 147 h 492"/>
              <a:gd name="T98" fmla="*/ 130 w 375"/>
              <a:gd name="T99" fmla="*/ 228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5" h="492">
                <a:moveTo>
                  <a:pt x="0" y="398"/>
                </a:moveTo>
                <a:cubicBezTo>
                  <a:pt x="0" y="419"/>
                  <a:pt x="0" y="440"/>
                  <a:pt x="0" y="461"/>
                </a:cubicBezTo>
                <a:cubicBezTo>
                  <a:pt x="0" y="478"/>
                  <a:pt x="14" y="492"/>
                  <a:pt x="31" y="492"/>
                </a:cubicBezTo>
                <a:cubicBezTo>
                  <a:pt x="135" y="492"/>
                  <a:pt x="240" y="492"/>
                  <a:pt x="344" y="492"/>
                </a:cubicBezTo>
                <a:cubicBezTo>
                  <a:pt x="361" y="492"/>
                  <a:pt x="375" y="478"/>
                  <a:pt x="375" y="461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75" y="355"/>
                  <a:pt x="329" y="327"/>
                  <a:pt x="270" y="314"/>
                </a:cubicBezTo>
                <a:cubicBezTo>
                  <a:pt x="252" y="386"/>
                  <a:pt x="235" y="411"/>
                  <a:pt x="206" y="467"/>
                </a:cubicBezTo>
                <a:cubicBezTo>
                  <a:pt x="195" y="373"/>
                  <a:pt x="195" y="373"/>
                  <a:pt x="195" y="373"/>
                </a:cubicBezTo>
                <a:cubicBezTo>
                  <a:pt x="195" y="371"/>
                  <a:pt x="196" y="369"/>
                  <a:pt x="197" y="367"/>
                </a:cubicBezTo>
                <a:cubicBezTo>
                  <a:pt x="208" y="346"/>
                  <a:pt x="208" y="346"/>
                  <a:pt x="208" y="346"/>
                </a:cubicBezTo>
                <a:cubicBezTo>
                  <a:pt x="209" y="345"/>
                  <a:pt x="209" y="344"/>
                  <a:pt x="208" y="342"/>
                </a:cubicBezTo>
                <a:cubicBezTo>
                  <a:pt x="207" y="341"/>
                  <a:pt x="206" y="341"/>
                  <a:pt x="205" y="341"/>
                </a:cubicBezTo>
                <a:cubicBezTo>
                  <a:pt x="194" y="341"/>
                  <a:pt x="182" y="341"/>
                  <a:pt x="171" y="341"/>
                </a:cubicBezTo>
                <a:cubicBezTo>
                  <a:pt x="170" y="341"/>
                  <a:pt x="169" y="341"/>
                  <a:pt x="168" y="342"/>
                </a:cubicBezTo>
                <a:cubicBezTo>
                  <a:pt x="167" y="344"/>
                  <a:pt x="167" y="345"/>
                  <a:pt x="168" y="346"/>
                </a:cubicBezTo>
                <a:cubicBezTo>
                  <a:pt x="179" y="367"/>
                  <a:pt x="179" y="367"/>
                  <a:pt x="179" y="367"/>
                </a:cubicBezTo>
                <a:cubicBezTo>
                  <a:pt x="180" y="369"/>
                  <a:pt x="181" y="371"/>
                  <a:pt x="181" y="373"/>
                </a:cubicBezTo>
                <a:cubicBezTo>
                  <a:pt x="170" y="469"/>
                  <a:pt x="170" y="469"/>
                  <a:pt x="170" y="469"/>
                </a:cubicBezTo>
                <a:cubicBezTo>
                  <a:pt x="140" y="411"/>
                  <a:pt x="123" y="387"/>
                  <a:pt x="105" y="314"/>
                </a:cubicBezTo>
                <a:cubicBezTo>
                  <a:pt x="46" y="327"/>
                  <a:pt x="0" y="355"/>
                  <a:pt x="0" y="398"/>
                </a:cubicBezTo>
                <a:close/>
                <a:moveTo>
                  <a:pt x="188" y="279"/>
                </a:moveTo>
                <a:cubicBezTo>
                  <a:pt x="163" y="279"/>
                  <a:pt x="138" y="262"/>
                  <a:pt x="119" y="236"/>
                </a:cubicBezTo>
                <a:cubicBezTo>
                  <a:pt x="101" y="211"/>
                  <a:pt x="88" y="178"/>
                  <a:pt x="88" y="146"/>
                </a:cubicBezTo>
                <a:cubicBezTo>
                  <a:pt x="88" y="146"/>
                  <a:pt x="88" y="146"/>
                  <a:pt x="88" y="146"/>
                </a:cubicBezTo>
                <a:cubicBezTo>
                  <a:pt x="88" y="145"/>
                  <a:pt x="88" y="145"/>
                  <a:pt x="88" y="145"/>
                </a:cubicBezTo>
                <a:cubicBezTo>
                  <a:pt x="88" y="143"/>
                  <a:pt x="88" y="141"/>
                  <a:pt x="88" y="139"/>
                </a:cubicBezTo>
                <a:cubicBezTo>
                  <a:pt x="88" y="62"/>
                  <a:pt x="75" y="0"/>
                  <a:pt x="188" y="0"/>
                </a:cubicBezTo>
                <a:cubicBezTo>
                  <a:pt x="300" y="0"/>
                  <a:pt x="287" y="62"/>
                  <a:pt x="287" y="139"/>
                </a:cubicBezTo>
                <a:cubicBezTo>
                  <a:pt x="287" y="141"/>
                  <a:pt x="287" y="143"/>
                  <a:pt x="287" y="145"/>
                </a:cubicBezTo>
                <a:cubicBezTo>
                  <a:pt x="287" y="146"/>
                  <a:pt x="287" y="146"/>
                  <a:pt x="287" y="146"/>
                </a:cubicBezTo>
                <a:cubicBezTo>
                  <a:pt x="287" y="146"/>
                  <a:pt x="287" y="146"/>
                  <a:pt x="287" y="146"/>
                </a:cubicBezTo>
                <a:cubicBezTo>
                  <a:pt x="287" y="178"/>
                  <a:pt x="274" y="211"/>
                  <a:pt x="256" y="236"/>
                </a:cubicBezTo>
                <a:cubicBezTo>
                  <a:pt x="237" y="262"/>
                  <a:pt x="212" y="279"/>
                  <a:pt x="188" y="279"/>
                </a:cubicBezTo>
                <a:close/>
                <a:moveTo>
                  <a:pt x="130" y="228"/>
                </a:moveTo>
                <a:cubicBezTo>
                  <a:pt x="146" y="250"/>
                  <a:pt x="167" y="265"/>
                  <a:pt x="188" y="265"/>
                </a:cubicBezTo>
                <a:cubicBezTo>
                  <a:pt x="208" y="265"/>
                  <a:pt x="229" y="250"/>
                  <a:pt x="245" y="228"/>
                </a:cubicBezTo>
                <a:cubicBezTo>
                  <a:pt x="261" y="206"/>
                  <a:pt x="273" y="176"/>
                  <a:pt x="273" y="147"/>
                </a:cubicBezTo>
                <a:cubicBezTo>
                  <a:pt x="267" y="124"/>
                  <a:pt x="267" y="124"/>
                  <a:pt x="267" y="124"/>
                </a:cubicBezTo>
                <a:cubicBezTo>
                  <a:pt x="265" y="116"/>
                  <a:pt x="265" y="109"/>
                  <a:pt x="265" y="101"/>
                </a:cubicBezTo>
                <a:cubicBezTo>
                  <a:pt x="265" y="92"/>
                  <a:pt x="264" y="83"/>
                  <a:pt x="259" y="76"/>
                </a:cubicBezTo>
                <a:cubicBezTo>
                  <a:pt x="251" y="64"/>
                  <a:pt x="238" y="68"/>
                  <a:pt x="222" y="72"/>
                </a:cubicBezTo>
                <a:cubicBezTo>
                  <a:pt x="211" y="75"/>
                  <a:pt x="200" y="79"/>
                  <a:pt x="188" y="79"/>
                </a:cubicBezTo>
                <a:cubicBezTo>
                  <a:pt x="175" y="79"/>
                  <a:pt x="164" y="75"/>
                  <a:pt x="153" y="72"/>
                </a:cubicBezTo>
                <a:cubicBezTo>
                  <a:pt x="153" y="72"/>
                  <a:pt x="153" y="72"/>
                  <a:pt x="153" y="72"/>
                </a:cubicBezTo>
                <a:cubicBezTo>
                  <a:pt x="137" y="68"/>
                  <a:pt x="124" y="64"/>
                  <a:pt x="116" y="76"/>
                </a:cubicBezTo>
                <a:cubicBezTo>
                  <a:pt x="111" y="83"/>
                  <a:pt x="110" y="92"/>
                  <a:pt x="110" y="101"/>
                </a:cubicBezTo>
                <a:cubicBezTo>
                  <a:pt x="110" y="109"/>
                  <a:pt x="110" y="116"/>
                  <a:pt x="108" y="124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2" y="176"/>
                  <a:pt x="114" y="206"/>
                  <a:pt x="130" y="2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Freeform 41"/>
          <p:cNvSpPr/>
          <p:nvPr/>
        </p:nvSpPr>
        <p:spPr bwMode="auto">
          <a:xfrm>
            <a:off x="7533608" y="5141613"/>
            <a:ext cx="398877" cy="282248"/>
          </a:xfrm>
          <a:custGeom>
            <a:avLst/>
            <a:gdLst>
              <a:gd name="T0" fmla="*/ 112 w 462"/>
              <a:gd name="T1" fmla="*/ 7 h 327"/>
              <a:gd name="T2" fmla="*/ 177 w 462"/>
              <a:gd name="T3" fmla="*/ 1 h 327"/>
              <a:gd name="T4" fmla="*/ 196 w 462"/>
              <a:gd name="T5" fmla="*/ 11 h 327"/>
              <a:gd name="T6" fmla="*/ 195 w 462"/>
              <a:gd name="T7" fmla="*/ 32 h 327"/>
              <a:gd name="T8" fmla="*/ 187 w 462"/>
              <a:gd name="T9" fmla="*/ 56 h 327"/>
              <a:gd name="T10" fmla="*/ 228 w 462"/>
              <a:gd name="T11" fmla="*/ 97 h 327"/>
              <a:gd name="T12" fmla="*/ 270 w 462"/>
              <a:gd name="T13" fmla="*/ 56 h 327"/>
              <a:gd name="T14" fmla="*/ 265 w 462"/>
              <a:gd name="T15" fmla="*/ 37 h 327"/>
              <a:gd name="T16" fmla="*/ 261 w 462"/>
              <a:gd name="T17" fmla="*/ 25 h 327"/>
              <a:gd name="T18" fmla="*/ 265 w 462"/>
              <a:gd name="T19" fmla="*/ 8 h 327"/>
              <a:gd name="T20" fmla="*/ 281 w 462"/>
              <a:gd name="T21" fmla="*/ 1 h 327"/>
              <a:gd name="T22" fmla="*/ 353 w 462"/>
              <a:gd name="T23" fmla="*/ 7 h 327"/>
              <a:gd name="T24" fmla="*/ 376 w 462"/>
              <a:gd name="T25" fmla="*/ 30 h 327"/>
              <a:gd name="T26" fmla="*/ 366 w 462"/>
              <a:gd name="T27" fmla="*/ 107 h 327"/>
              <a:gd name="T28" fmla="*/ 376 w 462"/>
              <a:gd name="T29" fmla="*/ 126 h 327"/>
              <a:gd name="T30" fmla="*/ 398 w 462"/>
              <a:gd name="T31" fmla="*/ 125 h 327"/>
              <a:gd name="T32" fmla="*/ 421 w 462"/>
              <a:gd name="T33" fmla="*/ 118 h 327"/>
              <a:gd name="T34" fmla="*/ 462 w 462"/>
              <a:gd name="T35" fmla="*/ 159 h 327"/>
              <a:gd name="T36" fmla="*/ 421 w 462"/>
              <a:gd name="T37" fmla="*/ 200 h 327"/>
              <a:gd name="T38" fmla="*/ 402 w 462"/>
              <a:gd name="T39" fmla="*/ 195 h 327"/>
              <a:gd name="T40" fmla="*/ 386 w 462"/>
              <a:gd name="T41" fmla="*/ 191 h 327"/>
              <a:gd name="T42" fmla="*/ 371 w 462"/>
              <a:gd name="T43" fmla="*/ 197 h 327"/>
              <a:gd name="T44" fmla="*/ 365 w 462"/>
              <a:gd name="T45" fmla="*/ 212 h 327"/>
              <a:gd name="T46" fmla="*/ 376 w 462"/>
              <a:gd name="T47" fmla="*/ 295 h 327"/>
              <a:gd name="T48" fmla="*/ 353 w 462"/>
              <a:gd name="T49" fmla="*/ 318 h 327"/>
              <a:gd name="T50" fmla="*/ 293 w 462"/>
              <a:gd name="T51" fmla="*/ 326 h 327"/>
              <a:gd name="T52" fmla="*/ 275 w 462"/>
              <a:gd name="T53" fmla="*/ 317 h 327"/>
              <a:gd name="T54" fmla="*/ 274 w 462"/>
              <a:gd name="T55" fmla="*/ 297 h 327"/>
              <a:gd name="T56" fmla="*/ 278 w 462"/>
              <a:gd name="T57" fmla="*/ 278 h 327"/>
              <a:gd name="T58" fmla="*/ 237 w 462"/>
              <a:gd name="T59" fmla="*/ 237 h 327"/>
              <a:gd name="T60" fmla="*/ 195 w 462"/>
              <a:gd name="T61" fmla="*/ 278 h 327"/>
              <a:gd name="T62" fmla="*/ 200 w 462"/>
              <a:gd name="T63" fmla="*/ 297 h 327"/>
              <a:gd name="T64" fmla="*/ 201 w 462"/>
              <a:gd name="T65" fmla="*/ 298 h 327"/>
              <a:gd name="T66" fmla="*/ 199 w 462"/>
              <a:gd name="T67" fmla="*/ 318 h 327"/>
              <a:gd name="T68" fmla="*/ 181 w 462"/>
              <a:gd name="T69" fmla="*/ 326 h 327"/>
              <a:gd name="T70" fmla="*/ 112 w 462"/>
              <a:gd name="T71" fmla="*/ 318 h 327"/>
              <a:gd name="T72" fmla="*/ 89 w 462"/>
              <a:gd name="T73" fmla="*/ 295 h 327"/>
              <a:gd name="T74" fmla="*/ 96 w 462"/>
              <a:gd name="T75" fmla="*/ 218 h 327"/>
              <a:gd name="T76" fmla="*/ 85 w 462"/>
              <a:gd name="T77" fmla="*/ 200 h 327"/>
              <a:gd name="T78" fmla="*/ 64 w 462"/>
              <a:gd name="T79" fmla="*/ 201 h 327"/>
              <a:gd name="T80" fmla="*/ 41 w 462"/>
              <a:gd name="T81" fmla="*/ 208 h 327"/>
              <a:gd name="T82" fmla="*/ 0 w 462"/>
              <a:gd name="T83" fmla="*/ 167 h 327"/>
              <a:gd name="T84" fmla="*/ 41 w 462"/>
              <a:gd name="T85" fmla="*/ 126 h 327"/>
              <a:gd name="T86" fmla="*/ 60 w 462"/>
              <a:gd name="T87" fmla="*/ 130 h 327"/>
              <a:gd name="T88" fmla="*/ 74 w 462"/>
              <a:gd name="T89" fmla="*/ 134 h 327"/>
              <a:gd name="T90" fmla="*/ 90 w 462"/>
              <a:gd name="T91" fmla="*/ 129 h 327"/>
              <a:gd name="T92" fmla="*/ 96 w 462"/>
              <a:gd name="T93" fmla="*/ 114 h 327"/>
              <a:gd name="T94" fmla="*/ 89 w 462"/>
              <a:gd name="T95" fmla="*/ 30 h 327"/>
              <a:gd name="T96" fmla="*/ 112 w 462"/>
              <a:gd name="T97" fmla="*/ 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" h="327">
                <a:moveTo>
                  <a:pt x="112" y="7"/>
                </a:moveTo>
                <a:cubicBezTo>
                  <a:pt x="134" y="4"/>
                  <a:pt x="155" y="2"/>
                  <a:pt x="177" y="1"/>
                </a:cubicBezTo>
                <a:cubicBezTo>
                  <a:pt x="185" y="0"/>
                  <a:pt x="192" y="4"/>
                  <a:pt x="196" y="11"/>
                </a:cubicBezTo>
                <a:cubicBezTo>
                  <a:pt x="200" y="18"/>
                  <a:pt x="199" y="26"/>
                  <a:pt x="195" y="32"/>
                </a:cubicBezTo>
                <a:cubicBezTo>
                  <a:pt x="190" y="39"/>
                  <a:pt x="187" y="47"/>
                  <a:pt x="187" y="56"/>
                </a:cubicBezTo>
                <a:cubicBezTo>
                  <a:pt x="187" y="79"/>
                  <a:pt x="206" y="97"/>
                  <a:pt x="228" y="97"/>
                </a:cubicBezTo>
                <a:cubicBezTo>
                  <a:pt x="251" y="97"/>
                  <a:pt x="270" y="79"/>
                  <a:pt x="270" y="56"/>
                </a:cubicBezTo>
                <a:cubicBezTo>
                  <a:pt x="270" y="49"/>
                  <a:pt x="268" y="43"/>
                  <a:pt x="265" y="37"/>
                </a:cubicBezTo>
                <a:cubicBezTo>
                  <a:pt x="263" y="33"/>
                  <a:pt x="262" y="29"/>
                  <a:pt x="261" y="25"/>
                </a:cubicBezTo>
                <a:cubicBezTo>
                  <a:pt x="259" y="19"/>
                  <a:pt x="261" y="13"/>
                  <a:pt x="265" y="8"/>
                </a:cubicBezTo>
                <a:cubicBezTo>
                  <a:pt x="269" y="3"/>
                  <a:pt x="275" y="0"/>
                  <a:pt x="281" y="1"/>
                </a:cubicBezTo>
                <a:cubicBezTo>
                  <a:pt x="305" y="2"/>
                  <a:pt x="329" y="4"/>
                  <a:pt x="353" y="7"/>
                </a:cubicBezTo>
                <a:cubicBezTo>
                  <a:pt x="365" y="9"/>
                  <a:pt x="378" y="18"/>
                  <a:pt x="376" y="30"/>
                </a:cubicBezTo>
                <a:cubicBezTo>
                  <a:pt x="372" y="56"/>
                  <a:pt x="368" y="81"/>
                  <a:pt x="366" y="107"/>
                </a:cubicBezTo>
                <a:cubicBezTo>
                  <a:pt x="366" y="115"/>
                  <a:pt x="370" y="122"/>
                  <a:pt x="376" y="126"/>
                </a:cubicBezTo>
                <a:cubicBezTo>
                  <a:pt x="383" y="130"/>
                  <a:pt x="391" y="129"/>
                  <a:pt x="398" y="125"/>
                </a:cubicBezTo>
                <a:cubicBezTo>
                  <a:pt x="404" y="120"/>
                  <a:pt x="412" y="118"/>
                  <a:pt x="421" y="118"/>
                </a:cubicBezTo>
                <a:cubicBezTo>
                  <a:pt x="444" y="118"/>
                  <a:pt x="462" y="136"/>
                  <a:pt x="462" y="159"/>
                </a:cubicBezTo>
                <a:cubicBezTo>
                  <a:pt x="462" y="182"/>
                  <a:pt x="444" y="200"/>
                  <a:pt x="421" y="200"/>
                </a:cubicBezTo>
                <a:cubicBezTo>
                  <a:pt x="414" y="200"/>
                  <a:pt x="408" y="198"/>
                  <a:pt x="402" y="195"/>
                </a:cubicBezTo>
                <a:cubicBezTo>
                  <a:pt x="397" y="193"/>
                  <a:pt x="392" y="191"/>
                  <a:pt x="386" y="191"/>
                </a:cubicBezTo>
                <a:cubicBezTo>
                  <a:pt x="381" y="191"/>
                  <a:pt x="375" y="193"/>
                  <a:pt x="371" y="197"/>
                </a:cubicBezTo>
                <a:cubicBezTo>
                  <a:pt x="367" y="201"/>
                  <a:pt x="365" y="206"/>
                  <a:pt x="365" y="212"/>
                </a:cubicBezTo>
                <a:cubicBezTo>
                  <a:pt x="367" y="240"/>
                  <a:pt x="371" y="268"/>
                  <a:pt x="376" y="295"/>
                </a:cubicBezTo>
                <a:cubicBezTo>
                  <a:pt x="378" y="308"/>
                  <a:pt x="365" y="316"/>
                  <a:pt x="353" y="318"/>
                </a:cubicBezTo>
                <a:cubicBezTo>
                  <a:pt x="333" y="322"/>
                  <a:pt x="313" y="324"/>
                  <a:pt x="293" y="326"/>
                </a:cubicBezTo>
                <a:cubicBezTo>
                  <a:pt x="286" y="327"/>
                  <a:pt x="279" y="323"/>
                  <a:pt x="275" y="317"/>
                </a:cubicBezTo>
                <a:cubicBezTo>
                  <a:pt x="271" y="311"/>
                  <a:pt x="270" y="303"/>
                  <a:pt x="274" y="297"/>
                </a:cubicBezTo>
                <a:cubicBezTo>
                  <a:pt x="277" y="291"/>
                  <a:pt x="278" y="284"/>
                  <a:pt x="278" y="278"/>
                </a:cubicBezTo>
                <a:cubicBezTo>
                  <a:pt x="278" y="255"/>
                  <a:pt x="259" y="237"/>
                  <a:pt x="237" y="237"/>
                </a:cubicBezTo>
                <a:cubicBezTo>
                  <a:pt x="214" y="237"/>
                  <a:pt x="195" y="255"/>
                  <a:pt x="195" y="278"/>
                </a:cubicBezTo>
                <a:cubicBezTo>
                  <a:pt x="195" y="285"/>
                  <a:pt x="197" y="291"/>
                  <a:pt x="200" y="297"/>
                </a:cubicBezTo>
                <a:cubicBezTo>
                  <a:pt x="200" y="297"/>
                  <a:pt x="200" y="297"/>
                  <a:pt x="201" y="298"/>
                </a:cubicBezTo>
                <a:cubicBezTo>
                  <a:pt x="204" y="305"/>
                  <a:pt x="203" y="312"/>
                  <a:pt x="199" y="318"/>
                </a:cubicBezTo>
                <a:cubicBezTo>
                  <a:pt x="195" y="324"/>
                  <a:pt x="188" y="327"/>
                  <a:pt x="181" y="326"/>
                </a:cubicBezTo>
                <a:cubicBezTo>
                  <a:pt x="158" y="325"/>
                  <a:pt x="135" y="322"/>
                  <a:pt x="112" y="318"/>
                </a:cubicBezTo>
                <a:cubicBezTo>
                  <a:pt x="100" y="316"/>
                  <a:pt x="88" y="308"/>
                  <a:pt x="89" y="295"/>
                </a:cubicBezTo>
                <a:cubicBezTo>
                  <a:pt x="92" y="270"/>
                  <a:pt x="94" y="244"/>
                  <a:pt x="96" y="218"/>
                </a:cubicBezTo>
                <a:cubicBezTo>
                  <a:pt x="96" y="210"/>
                  <a:pt x="92" y="204"/>
                  <a:pt x="85" y="200"/>
                </a:cubicBezTo>
                <a:cubicBezTo>
                  <a:pt x="79" y="196"/>
                  <a:pt x="71" y="196"/>
                  <a:pt x="64" y="201"/>
                </a:cubicBezTo>
                <a:cubicBezTo>
                  <a:pt x="58" y="205"/>
                  <a:pt x="50" y="208"/>
                  <a:pt x="41" y="208"/>
                </a:cubicBezTo>
                <a:cubicBezTo>
                  <a:pt x="18" y="208"/>
                  <a:pt x="0" y="190"/>
                  <a:pt x="0" y="167"/>
                </a:cubicBezTo>
                <a:cubicBezTo>
                  <a:pt x="0" y="144"/>
                  <a:pt x="18" y="126"/>
                  <a:pt x="41" y="126"/>
                </a:cubicBezTo>
                <a:cubicBezTo>
                  <a:pt x="48" y="126"/>
                  <a:pt x="54" y="127"/>
                  <a:pt x="60" y="130"/>
                </a:cubicBezTo>
                <a:cubicBezTo>
                  <a:pt x="64" y="133"/>
                  <a:pt x="69" y="134"/>
                  <a:pt x="74" y="134"/>
                </a:cubicBezTo>
                <a:cubicBezTo>
                  <a:pt x="80" y="135"/>
                  <a:pt x="85" y="133"/>
                  <a:pt x="90" y="129"/>
                </a:cubicBezTo>
                <a:cubicBezTo>
                  <a:pt x="94" y="125"/>
                  <a:pt x="96" y="120"/>
                  <a:pt x="96" y="114"/>
                </a:cubicBezTo>
                <a:cubicBezTo>
                  <a:pt x="94" y="86"/>
                  <a:pt x="92" y="58"/>
                  <a:pt x="89" y="30"/>
                </a:cubicBezTo>
                <a:cubicBezTo>
                  <a:pt x="88" y="18"/>
                  <a:pt x="100" y="9"/>
                  <a:pt x="112" y="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7" grpId="0" animBg="1"/>
      <p:bldGraphic spid="48" grpId="0">
        <p:bldAsOne/>
      </p:bldGraphic>
      <p:bldP spid="49" grpId="0" animBg="1"/>
      <p:bldP spid="50" grpId="0" animBg="1"/>
      <p:bldP spid="51" grpId="0" animBg="1"/>
      <p:bldP spid="52" grpId="0" animBg="1"/>
      <p:bldP spid="58" grpId="0"/>
      <p:bldP spid="60" grpId="0"/>
      <p:bldP spid="62" grpId="0"/>
      <p:bldP spid="65" grpId="0" animBg="1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2895" y="1685925"/>
            <a:ext cx="6505575" cy="34861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115,&quot;width&quot;:10575}"/>
</p:tagLst>
</file>

<file path=ppt/theme/theme1.xml><?xml version="1.0" encoding="utf-8"?>
<a:theme xmlns:a="http://schemas.openxmlformats.org/drawingml/2006/main" name="万一网保险资料下载门户网站&#13;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2980B9"/>
      </a:hlink>
      <a:folHlink>
        <a:srgbClr val="BFBFBF"/>
      </a:folHlink>
    </a:clrScheme>
    <a:fontScheme name="ov4b0zp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1978</Words>
  <Application>WPS 演示</Application>
  <PresentationFormat>自定义</PresentationFormat>
  <Paragraphs>145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SimSun</vt:lpstr>
      <vt:lpstr>Wingdings</vt:lpstr>
      <vt:lpstr>Microsoft YaHei</vt:lpstr>
      <vt:lpstr>Times New Roman</vt:lpstr>
      <vt:lpstr>Arial Unicode MS</vt:lpstr>
      <vt:lpstr>Calibri</vt:lpstr>
      <vt:lpstr>Bebas Neue</vt:lpstr>
      <vt:lpstr>Segoe Print</vt:lpstr>
      <vt:lpstr>Helvetica</vt:lpstr>
      <vt:lpstr>Roboto condensed</vt:lpstr>
      <vt:lpstr>万一网保险资料下载门户网站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万一网保险资料下载门户网站</dc:title>
  <dc:creator>万一网制作收集整理，未经授权请勿转载转发，违者必究</dc:creator>
  <cp:keywords>万一网保险资料下载门户网站</cp:keywords>
  <dc:description>万一网保险资料下载门户网站
</dc:description>
  <dc:subject>万一网保险资料下载门户网站</dc:subject>
  <cp:category>万一网保险资料下载门户网站</cp:category>
  <cp:lastModifiedBy>沙原点望</cp:lastModifiedBy>
  <cp:revision>76</cp:revision>
  <dcterms:created xsi:type="dcterms:W3CDTF">2017-08-18T03:02:00Z</dcterms:created>
  <dcterms:modified xsi:type="dcterms:W3CDTF">2021-08-10T09:39:57Z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ICV">
    <vt:lpwstr>23291C35CA5C4CB4B4CC11BD38870D3A</vt:lpwstr>
  </property>
</Properties>
</file>